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1" r:id="rId1"/>
  </p:sldMasterIdLst>
  <p:notesMasterIdLst>
    <p:notesMasterId r:id="rId33"/>
  </p:notesMasterIdLst>
  <p:handoutMasterIdLst>
    <p:handoutMasterId r:id="rId34"/>
  </p:handoutMasterIdLst>
  <p:sldIdLst>
    <p:sldId id="301" r:id="rId2"/>
    <p:sldId id="299" r:id="rId3"/>
    <p:sldId id="300" r:id="rId4"/>
    <p:sldId id="259" r:id="rId5"/>
    <p:sldId id="280" r:id="rId6"/>
    <p:sldId id="281" r:id="rId7"/>
    <p:sldId id="279" r:id="rId8"/>
    <p:sldId id="265" r:id="rId9"/>
    <p:sldId id="282" r:id="rId10"/>
    <p:sldId id="284" r:id="rId11"/>
    <p:sldId id="283" r:id="rId12"/>
    <p:sldId id="287" r:id="rId13"/>
    <p:sldId id="288" r:id="rId14"/>
    <p:sldId id="273" r:id="rId15"/>
    <p:sldId id="290" r:id="rId16"/>
    <p:sldId id="291" r:id="rId17"/>
    <p:sldId id="292" r:id="rId18"/>
    <p:sldId id="286" r:id="rId19"/>
    <p:sldId id="278" r:id="rId20"/>
    <p:sldId id="293" r:id="rId21"/>
    <p:sldId id="262" r:id="rId22"/>
    <p:sldId id="260" r:id="rId23"/>
    <p:sldId id="297" r:id="rId24"/>
    <p:sldId id="268" r:id="rId25"/>
    <p:sldId id="302" r:id="rId26"/>
    <p:sldId id="303" r:id="rId27"/>
    <p:sldId id="304" r:id="rId28"/>
    <p:sldId id="305" r:id="rId29"/>
    <p:sldId id="306" r:id="rId30"/>
    <p:sldId id="307" r:id="rId31"/>
    <p:sldId id="308" r:id="rId32"/>
  </p:sldIdLst>
  <p:sldSz cx="9144000" cy="6858000" type="screen4x3"/>
  <p:notesSz cx="6794500" cy="99218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FCC66"/>
    <a:srgbClr val="006600"/>
    <a:srgbClr val="FF00FF"/>
    <a:srgbClr val="FF3399"/>
    <a:srgbClr val="35FDE5"/>
    <a:srgbClr val="FF33CC"/>
    <a:srgbClr val="3399FF"/>
    <a:srgbClr val="CCCC00"/>
    <a:srgbClr val="FF9900"/>
    <a:srgbClr val="8AD298"/>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493" autoAdjust="0"/>
    <p:restoredTop sz="94667" autoAdjust="0"/>
  </p:normalViewPr>
  <p:slideViewPr>
    <p:cSldViewPr>
      <p:cViewPr varScale="1">
        <p:scale>
          <a:sx n="82" d="100"/>
          <a:sy n="82" d="100"/>
        </p:scale>
        <p:origin x="-90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cs typeface="Arial" pitchFamily="34" charset="0"/>
              </a:defRPr>
            </a:lvl1pPr>
          </a:lstStyle>
          <a:p>
            <a:pPr>
              <a:defRPr/>
            </a:pPr>
            <a:endParaRPr lang="en-US"/>
          </a:p>
        </p:txBody>
      </p:sp>
      <p:sp>
        <p:nvSpPr>
          <p:cNvPr id="23555" name="Rectangle 3"/>
          <p:cNvSpPr>
            <a:spLocks noGrp="1" noChangeArrowheads="1"/>
          </p:cNvSpPr>
          <p:nvPr>
            <p:ph type="dt" sz="quarter" idx="1"/>
          </p:nvPr>
        </p:nvSpPr>
        <p:spPr bwMode="auto">
          <a:xfrm>
            <a:off x="384810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cs typeface="Arial" pitchFamily="34" charset="0"/>
              </a:defRPr>
            </a:lvl1pPr>
          </a:lstStyle>
          <a:p>
            <a:pPr>
              <a:defRPr/>
            </a:pPr>
            <a:fld id="{48536503-D136-4E24-9EE5-F1D10933D403}" type="datetimeFigureOut">
              <a:rPr lang="en-US"/>
              <a:pPr>
                <a:defRPr/>
              </a:pPr>
              <a:t>9/28/2015</a:t>
            </a:fld>
            <a:endParaRPr lang="en-US"/>
          </a:p>
        </p:txBody>
      </p:sp>
      <p:sp>
        <p:nvSpPr>
          <p:cNvPr id="23556" name="Rectangle 4"/>
          <p:cNvSpPr>
            <a:spLocks noGrp="1" noChangeArrowheads="1"/>
          </p:cNvSpPr>
          <p:nvPr>
            <p:ph type="ftr" sz="quarter" idx="2"/>
          </p:nvPr>
        </p:nvSpPr>
        <p:spPr bwMode="auto">
          <a:xfrm>
            <a:off x="0" y="9423400"/>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cs typeface="Arial" pitchFamily="34" charset="0"/>
              </a:defRPr>
            </a:lvl1pPr>
          </a:lstStyle>
          <a:p>
            <a:pPr>
              <a:defRPr/>
            </a:pPr>
            <a:endParaRPr lang="en-US"/>
          </a:p>
        </p:txBody>
      </p:sp>
      <p:sp>
        <p:nvSpPr>
          <p:cNvPr id="23557" name="Rectangle 5"/>
          <p:cNvSpPr>
            <a:spLocks noGrp="1" noChangeArrowheads="1"/>
          </p:cNvSpPr>
          <p:nvPr>
            <p:ph type="sldNum" sz="quarter" idx="3"/>
          </p:nvPr>
        </p:nvSpPr>
        <p:spPr bwMode="auto">
          <a:xfrm>
            <a:off x="3848100" y="9423400"/>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cs typeface="Arial" pitchFamily="34" charset="0"/>
              </a:defRPr>
            </a:lvl1pPr>
          </a:lstStyle>
          <a:p>
            <a:pPr>
              <a:defRPr/>
            </a:pPr>
            <a:fld id="{57D21C5D-DC18-4AA9-B3E8-797A67F2F86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cs typeface="Arial" pitchFamily="34" charset="0"/>
              </a:defRPr>
            </a:lvl1pPr>
          </a:lstStyle>
          <a:p>
            <a:pPr>
              <a:defRPr/>
            </a:pPr>
            <a:endParaRPr lang="en-US"/>
          </a:p>
        </p:txBody>
      </p:sp>
      <p:sp>
        <p:nvSpPr>
          <p:cNvPr id="22531" name="Rectangle 3"/>
          <p:cNvSpPr>
            <a:spLocks noGrp="1" noChangeArrowheads="1"/>
          </p:cNvSpPr>
          <p:nvPr>
            <p:ph type="dt" idx="1"/>
          </p:nvPr>
        </p:nvSpPr>
        <p:spPr bwMode="auto">
          <a:xfrm>
            <a:off x="384810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cs typeface="Arial" pitchFamily="34" charset="0"/>
              </a:defRPr>
            </a:lvl1pPr>
          </a:lstStyle>
          <a:p>
            <a:pPr>
              <a:defRPr/>
            </a:pPr>
            <a:fld id="{C70DCE9E-5BF8-4B19-933D-47850ADB3755}" type="datetimeFigureOut">
              <a:rPr lang="en-US"/>
              <a:pPr>
                <a:defRPr/>
              </a:pPr>
              <a:t>9/28/2015</a:t>
            </a:fld>
            <a:endParaRPr lang="en-US"/>
          </a:p>
        </p:txBody>
      </p:sp>
      <p:sp>
        <p:nvSpPr>
          <p:cNvPr id="37892" name="Rectangle 4"/>
          <p:cNvSpPr>
            <a:spLocks noGrp="1" noRot="1" noChangeAspect="1" noChangeArrowheads="1" noTextEdit="1"/>
          </p:cNvSpPr>
          <p:nvPr>
            <p:ph type="sldImg" idx="2"/>
          </p:nvPr>
        </p:nvSpPr>
        <p:spPr bwMode="auto">
          <a:xfrm>
            <a:off x="917575" y="744538"/>
            <a:ext cx="4959350" cy="37211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79450" y="4713288"/>
            <a:ext cx="5435600" cy="4464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9423400"/>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cs typeface="Arial" pitchFamily="34" charset="0"/>
              </a:defRPr>
            </a:lvl1pPr>
          </a:lstStyle>
          <a:p>
            <a:pPr>
              <a:defRPr/>
            </a:pPr>
            <a:endParaRPr lang="en-US"/>
          </a:p>
        </p:txBody>
      </p:sp>
      <p:sp>
        <p:nvSpPr>
          <p:cNvPr id="22535" name="Rectangle 7"/>
          <p:cNvSpPr>
            <a:spLocks noGrp="1" noChangeArrowheads="1"/>
          </p:cNvSpPr>
          <p:nvPr>
            <p:ph type="sldNum" sz="quarter" idx="5"/>
          </p:nvPr>
        </p:nvSpPr>
        <p:spPr bwMode="auto">
          <a:xfrm>
            <a:off x="3848100" y="9423400"/>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cs typeface="Arial" pitchFamily="34" charset="0"/>
              </a:defRPr>
            </a:lvl1pPr>
          </a:lstStyle>
          <a:p>
            <a:pPr>
              <a:defRPr/>
            </a:pPr>
            <a:fld id="{B4BBC0DB-6AE9-42EC-B268-E00154DF8A9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altLang="en-US" smtClean="0"/>
          </a:p>
        </p:txBody>
      </p:sp>
      <p:sp>
        <p:nvSpPr>
          <p:cNvPr id="45060" name="Slide Number Placeholder 3"/>
          <p:cNvSpPr>
            <a:spLocks noGrp="1"/>
          </p:cNvSpPr>
          <p:nvPr>
            <p:ph type="sldNum" sz="quarter" idx="5"/>
          </p:nvPr>
        </p:nvSpPr>
        <p:spPr>
          <a:noFill/>
        </p:spPr>
        <p:txBody>
          <a:bodyPr/>
          <a:lstStyle/>
          <a:p>
            <a:fld id="{0DD932D5-A312-48B4-AF39-CA8BC0EEBC66}" type="slidenum">
              <a:rPr lang="en-US" altLang="en-US" smtClean="0">
                <a:cs typeface="Arial" charset="0"/>
              </a:rPr>
              <a:pPr/>
              <a:t>24</a:t>
            </a:fld>
            <a:endParaRPr lang="en-US"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pPr>
              <a:defRPr/>
            </a:pPr>
            <a:fld id="{5C0A4C31-D11B-4BD0-8543-5088A720EDB8}" type="datetimeFigureOut">
              <a:rPr lang="en-US" smtClean="0"/>
              <a:pPr>
                <a:defRPr/>
              </a:pPr>
              <a:t>9/28/2015</a:t>
            </a:fld>
            <a:endParaRPr lang="en-US"/>
          </a:p>
        </p:txBody>
      </p:sp>
      <p:sp>
        <p:nvSpPr>
          <p:cNvPr id="2" name="Footer Placeholder 1"/>
          <p:cNvSpPr>
            <a:spLocks noGrp="1"/>
          </p:cNvSpPr>
          <p:nvPr>
            <p:ph type="ftr" sz="quarter" idx="11"/>
          </p:nvPr>
        </p:nvSpPr>
        <p:spPr/>
        <p:txBody>
          <a:bodyPr/>
          <a:lstStyle/>
          <a:p>
            <a:pPr>
              <a:defRPr/>
            </a:pPr>
            <a:endParaRPr lang="en-US"/>
          </a:p>
        </p:txBody>
      </p:sp>
      <p:sp>
        <p:nvSpPr>
          <p:cNvPr id="15" name="Slide Number Placeholder 14"/>
          <p:cNvSpPr>
            <a:spLocks noGrp="1"/>
          </p:cNvSpPr>
          <p:nvPr>
            <p:ph type="sldNum" sz="quarter" idx="12"/>
          </p:nvPr>
        </p:nvSpPr>
        <p:spPr>
          <a:xfrm>
            <a:off x="8229600" y="6473952"/>
            <a:ext cx="758952" cy="246888"/>
          </a:xfrm>
        </p:spPr>
        <p:txBody>
          <a:bodyPr/>
          <a:lstStyle/>
          <a:p>
            <a:pPr>
              <a:defRPr/>
            </a:pPr>
            <a:fld id="{A9E5771B-82EC-44CD-AD34-091E1189A441}" type="slidenum">
              <a:rPr lang="en-US" smtClean="0"/>
              <a:pPr>
                <a:defRPr/>
              </a:pPr>
              <a:t>‹#›</a:t>
            </a:fld>
            <a:endParaRPr lang="en-US"/>
          </a:p>
        </p:txBody>
      </p:sp>
    </p:spTree>
  </p:cSld>
  <p:clrMapOvr>
    <a:masterClrMapping/>
  </p:clrMapOvr>
  <p:transition spd="med">
    <p:cover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15578C5F-B734-460F-8DFE-3B44BF9366A3}" type="datetimeFigureOut">
              <a:rPr lang="en-US" smtClean="0"/>
              <a:pPr>
                <a:defRPr/>
              </a:pPr>
              <a:t>9/28/2015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26D0B57-99FB-4152-A6D3-7D855B685BC8}" type="slidenum">
              <a:rPr lang="en-US" smtClean="0"/>
              <a:pPr>
                <a:defRPr/>
              </a:pPr>
              <a:t>‹#›</a:t>
            </a:fld>
            <a:endParaRPr lang="en-US"/>
          </a:p>
        </p:txBody>
      </p:sp>
    </p:spTree>
  </p:cSld>
  <p:clrMapOvr>
    <a:masterClrMapping/>
  </p:clrMapOvr>
  <p:transition spd="med">
    <p:cover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69718823-CBBC-48D0-8C3D-C2DB8C1E96E8}" type="datetimeFigureOut">
              <a:rPr lang="en-US" smtClean="0"/>
              <a:pPr>
                <a:defRPr/>
              </a:pPr>
              <a:t>9/28/2015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90A78FA-6424-4579-A3D3-E26D4E96443B}" type="slidenum">
              <a:rPr lang="en-US" smtClean="0"/>
              <a:pPr>
                <a:defRPr/>
              </a:pPr>
              <a:t>‹#›</a:t>
            </a:fld>
            <a:endParaRPr lang="en-US"/>
          </a:p>
        </p:txBody>
      </p:sp>
    </p:spTree>
  </p:cSld>
  <p:clrMapOvr>
    <a:masterClrMapping/>
  </p:clrMapOvr>
  <p:transition spd="med">
    <p:cover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fld id="{7CBB3628-E2C8-4AA0-A597-F792D427700D}" type="datetimeFigureOut">
              <a:rPr lang="en-US" smtClean="0"/>
              <a:pPr>
                <a:defRPr/>
              </a:pPr>
              <a:t>9/28/2015</a:t>
            </a:fld>
            <a:endParaRPr lang="en-US"/>
          </a:p>
        </p:txBody>
      </p:sp>
      <p:sp>
        <p:nvSpPr>
          <p:cNvPr id="19" name="Footer Placeholder 18"/>
          <p:cNvSpPr>
            <a:spLocks noGrp="1"/>
          </p:cNvSpPr>
          <p:nvPr>
            <p:ph type="ftr" sz="quarter" idx="11"/>
          </p:nvPr>
        </p:nvSpPr>
        <p:spPr>
          <a:xfrm>
            <a:off x="3581400" y="76200"/>
            <a:ext cx="2895600" cy="288925"/>
          </a:xfrm>
        </p:spPr>
        <p:txBody>
          <a:bodyPr/>
          <a:lstStyle/>
          <a:p>
            <a:pPr>
              <a:defRPr/>
            </a:pPr>
            <a:endParaRPr lang="en-US"/>
          </a:p>
        </p:txBody>
      </p:sp>
      <p:sp>
        <p:nvSpPr>
          <p:cNvPr id="16" name="Slide Number Placeholder 15"/>
          <p:cNvSpPr>
            <a:spLocks noGrp="1"/>
          </p:cNvSpPr>
          <p:nvPr>
            <p:ph type="sldNum" sz="quarter" idx="12"/>
          </p:nvPr>
        </p:nvSpPr>
        <p:spPr>
          <a:xfrm>
            <a:off x="8229600" y="6473952"/>
            <a:ext cx="758952" cy="246888"/>
          </a:xfrm>
        </p:spPr>
        <p:txBody>
          <a:bodyPr/>
          <a:lstStyle/>
          <a:p>
            <a:pPr>
              <a:defRPr/>
            </a:pPr>
            <a:fld id="{25BBEBA9-DD02-4842-B236-F3327F2017F9}" type="slidenum">
              <a:rPr lang="en-US" smtClean="0"/>
              <a:pPr>
                <a:defRPr/>
              </a:pPr>
              <a:t>‹#›</a:t>
            </a:fld>
            <a:endParaRPr lang="en-US"/>
          </a:p>
        </p:txBody>
      </p:sp>
    </p:spTree>
  </p:cSld>
  <p:clrMapOvr>
    <a:masterClrMapping/>
  </p:clrMapOvr>
  <p:transition spd="med">
    <p:cover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pPr>
              <a:defRPr/>
            </a:pPr>
            <a:fld id="{59C1A582-FF25-409F-89C0-ABF18A8029AF}" type="datetimeFigureOut">
              <a:rPr lang="en-US" smtClean="0"/>
              <a:pPr>
                <a:defRPr/>
              </a:pPr>
              <a:t>9/28/2015</a:t>
            </a:fld>
            <a:endParaRPr lang="en-US"/>
          </a:p>
        </p:txBody>
      </p:sp>
      <p:sp>
        <p:nvSpPr>
          <p:cNvPr id="11" name="Footer Placeholder 10"/>
          <p:cNvSpPr>
            <a:spLocks noGrp="1"/>
          </p:cNvSpPr>
          <p:nvPr>
            <p:ph type="ftr" sz="quarter" idx="11"/>
          </p:nvPr>
        </p:nvSpPr>
        <p:spPr/>
        <p:txBody>
          <a:bodyPr/>
          <a:lstStyle/>
          <a:p>
            <a:pPr>
              <a:defRPr/>
            </a:pPr>
            <a:endParaRPr lang="en-US"/>
          </a:p>
        </p:txBody>
      </p:sp>
      <p:sp>
        <p:nvSpPr>
          <p:cNvPr id="16" name="Slide Number Placeholder 15"/>
          <p:cNvSpPr>
            <a:spLocks noGrp="1"/>
          </p:cNvSpPr>
          <p:nvPr>
            <p:ph type="sldNum" sz="quarter" idx="12"/>
          </p:nvPr>
        </p:nvSpPr>
        <p:spPr/>
        <p:txBody>
          <a:bodyPr/>
          <a:lstStyle/>
          <a:p>
            <a:pPr>
              <a:defRPr/>
            </a:pPr>
            <a:fld id="{799A74D7-2CF0-489F-BBAD-356E0931835D}" type="slidenum">
              <a:rPr lang="en-US" smtClean="0"/>
              <a:pPr>
                <a:defRPr/>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p:cover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pPr>
              <a:defRPr/>
            </a:pPr>
            <a:fld id="{63C6C58E-C3F2-4CDB-9C3B-D49989E8156E}" type="datetimeFigureOut">
              <a:rPr lang="en-US" smtClean="0"/>
              <a:pPr>
                <a:defRPr/>
              </a:pPr>
              <a:t>9/28/2015</a:t>
            </a:fld>
            <a:endParaRPr lang="en-US"/>
          </a:p>
        </p:txBody>
      </p:sp>
      <p:sp>
        <p:nvSpPr>
          <p:cNvPr id="10" name="Footer Placeholder 9"/>
          <p:cNvSpPr>
            <a:spLocks noGrp="1"/>
          </p:cNvSpPr>
          <p:nvPr>
            <p:ph type="ftr" sz="quarter" idx="11"/>
          </p:nvPr>
        </p:nvSpPr>
        <p:spPr/>
        <p:txBody>
          <a:bodyPr/>
          <a:lstStyle/>
          <a:p>
            <a:pPr>
              <a:defRPr/>
            </a:pPr>
            <a:endParaRPr lang="en-US"/>
          </a:p>
        </p:txBody>
      </p:sp>
      <p:sp>
        <p:nvSpPr>
          <p:cNvPr id="31" name="Slide Number Placeholder 30"/>
          <p:cNvSpPr>
            <a:spLocks noGrp="1"/>
          </p:cNvSpPr>
          <p:nvPr>
            <p:ph type="sldNum" sz="quarter" idx="12"/>
          </p:nvPr>
        </p:nvSpPr>
        <p:spPr/>
        <p:txBody>
          <a:bodyPr/>
          <a:lstStyle/>
          <a:p>
            <a:pPr>
              <a:defRPr/>
            </a:pPr>
            <a:fld id="{604DD05F-B7C6-4073-BA6D-679877F7DE25}" type="slidenum">
              <a:rPr lang="en-US" smtClean="0"/>
              <a:pPr>
                <a:defRPr/>
              </a:pPr>
              <a:t>‹#›</a:t>
            </a:fld>
            <a:endParaRPr lang="en-US"/>
          </a:p>
        </p:txBody>
      </p:sp>
    </p:spTree>
  </p:cSld>
  <p:clrMapOvr>
    <a:masterClrMapping/>
  </p:clrMapOvr>
  <p:transition spd="med">
    <p:cover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pPr>
              <a:defRPr/>
            </a:pPr>
            <a:fld id="{6013A368-81BD-46F0-BF32-1CA9FFCA1549}" type="datetimeFigureOut">
              <a:rPr lang="en-US" smtClean="0"/>
              <a:pPr>
                <a:defRPr/>
              </a:pPr>
              <a:t>9/28/2015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229600" y="6477000"/>
            <a:ext cx="762000" cy="246888"/>
          </a:xfrm>
        </p:spPr>
        <p:txBody>
          <a:bodyPr/>
          <a:lstStyle/>
          <a:p>
            <a:pPr>
              <a:defRPr/>
            </a:pPr>
            <a:fld id="{89633AF5-A1FE-4E7A-A93F-B0BE461BCC26}" type="slidenum">
              <a:rPr lang="en-US" smtClean="0"/>
              <a:pPr>
                <a:defRPr/>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med">
    <p:cover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fld id="{C369C506-95D1-481E-B9E7-A673C4EDAE43}" type="datetimeFigureOut">
              <a:rPr lang="en-US" smtClean="0"/>
              <a:pPr>
                <a:defRPr/>
              </a:pPr>
              <a:t>9/28/2015</a:t>
            </a:fld>
            <a:endParaRPr lang="en-US"/>
          </a:p>
        </p:txBody>
      </p:sp>
      <p:sp>
        <p:nvSpPr>
          <p:cNvPr id="21" name="Footer Placeholder 20"/>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B4757EA-F465-421A-9081-14D5F3C700F3}" type="slidenum">
              <a:rPr lang="en-US" smtClean="0"/>
              <a:pPr>
                <a:defRPr/>
              </a:pPr>
              <a:t>‹#›</a:t>
            </a:fld>
            <a:endParaRPr lang="en-US"/>
          </a:p>
        </p:txBody>
      </p:sp>
    </p:spTree>
  </p:cSld>
  <p:clrMapOvr>
    <a:masterClrMapping/>
  </p:clrMapOvr>
  <p:transition spd="med">
    <p:cover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EABFDD72-2C14-4E51-944C-139C7ED0D923}" type="datetimeFigureOut">
              <a:rPr lang="en-US" smtClean="0"/>
              <a:pPr>
                <a:defRPr/>
              </a:pPr>
              <a:t>9/28/2015</a:t>
            </a:fld>
            <a:endParaRPr lang="en-US"/>
          </a:p>
        </p:txBody>
      </p:sp>
      <p:sp>
        <p:nvSpPr>
          <p:cNvPr id="24" name="Footer Placeholder 23"/>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77580F3-268D-499F-89BA-967086572566}" type="slidenum">
              <a:rPr lang="en-US" smtClean="0"/>
              <a:pPr>
                <a:defRPr/>
              </a:pPr>
              <a:t>‹#›</a:t>
            </a:fld>
            <a:endParaRPr lang="en-US"/>
          </a:p>
        </p:txBody>
      </p:sp>
    </p:spTree>
  </p:cSld>
  <p:clrMapOvr>
    <a:masterClrMapping/>
  </p:clrMapOvr>
  <p:transition spd="med">
    <p:cover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fld id="{F458132C-4D41-4AC2-958F-A78958D730E4}" type="datetimeFigureOut">
              <a:rPr lang="en-US" smtClean="0"/>
              <a:pPr>
                <a:defRPr/>
              </a:pPr>
              <a:t>9/28/2015</a:t>
            </a:fld>
            <a:endParaRPr lang="en-US"/>
          </a:p>
        </p:txBody>
      </p:sp>
      <p:sp>
        <p:nvSpPr>
          <p:cNvPr id="29" name="Footer Placeholder 28"/>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6307B93-B689-4C8E-8B91-76C244853510}" type="slidenum">
              <a:rPr lang="en-US" smtClean="0"/>
              <a:pPr>
                <a:defRPr/>
              </a:pPr>
              <a:t>‹#›</a:t>
            </a:fld>
            <a:endParaRPr lang="en-US"/>
          </a:p>
        </p:txBody>
      </p:sp>
    </p:spTree>
  </p:cSld>
  <p:clrMapOvr>
    <a:masterClrMapping/>
  </p:clrMapOvr>
  <p:transition spd="med">
    <p:cover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pPr>
              <a:defRPr/>
            </a:pPr>
            <a:fld id="{8404A80C-3A64-453A-B1E1-55A5A7861C68}" type="datetimeFigureOut">
              <a:rPr lang="en-US" smtClean="0"/>
              <a:pPr>
                <a:defRPr/>
              </a:pPr>
              <a:t>9/28/2015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31" name="Slide Number Placeholder 30"/>
          <p:cNvSpPr>
            <a:spLocks noGrp="1"/>
          </p:cNvSpPr>
          <p:nvPr>
            <p:ph type="sldNum" sz="quarter" idx="12"/>
          </p:nvPr>
        </p:nvSpPr>
        <p:spPr/>
        <p:txBody>
          <a:bodyPr/>
          <a:lstStyle/>
          <a:p>
            <a:pPr>
              <a:defRPr/>
            </a:pPr>
            <a:fld id="{EFEA2457-D776-4547-8C3E-9BD5E47D36EC}" type="slidenum">
              <a:rPr lang="en-US" smtClean="0"/>
              <a:pPr>
                <a:defRPr/>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spd="med">
    <p:cover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fld id="{7D942D07-9F9C-47E3-B1FB-A79B4843A1C5}" type="datetimeFigureOut">
              <a:rPr lang="en-US" smtClean="0"/>
              <a:pPr>
                <a:defRPr/>
              </a:pPr>
              <a:t>9/28/2015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A14083D7-E8EC-40D3-8BF4-069A7CA92628}" type="slidenum">
              <a:rPr lang="en-US" smtClean="0"/>
              <a:pPr>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Lst>
  <p:transition spd="med">
    <p:cover dir="u"/>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jpeg"/><Relationship Id="rId3" Type="http://schemas.openxmlformats.org/officeDocument/2006/relationships/image" Target="../media/image27.jpeg"/><Relationship Id="rId7" Type="http://schemas.openxmlformats.org/officeDocument/2006/relationships/image" Target="../media/image31.jpeg"/><Relationship Id="rId12"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gif"/><Relationship Id="rId1" Type="http://schemas.openxmlformats.org/officeDocument/2006/relationships/slideLayout" Target="../slideLayouts/slideLayout2.xml"/><Relationship Id="rId4" Type="http://schemas.openxmlformats.org/officeDocument/2006/relationships/image" Target="../media/image44.gif"/></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487680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C66"/>
              </a:solidFill>
            </a:endParaRPr>
          </a:p>
        </p:txBody>
      </p:sp>
      <p:pic>
        <p:nvPicPr>
          <p:cNvPr id="1026" name="Picture 2" descr="C:\Users\user\Desktop\Bitmap in Cover 5 &amp; 6.cdr.jpg"/>
          <p:cNvPicPr>
            <a:picLocks noChangeAspect="1" noChangeArrowheads="1"/>
          </p:cNvPicPr>
          <p:nvPr/>
        </p:nvPicPr>
        <p:blipFill>
          <a:blip r:embed="rId2" cstate="print"/>
          <a:srcRect t="3279" b="26220"/>
          <a:stretch>
            <a:fillRect/>
          </a:stretch>
        </p:blipFill>
        <p:spPr bwMode="auto">
          <a:xfrm>
            <a:off x="1295400" y="0"/>
            <a:ext cx="6867969" cy="6553200"/>
          </a:xfrm>
          <a:prstGeom prst="rect">
            <a:avLst/>
          </a:prstGeom>
          <a:noFill/>
        </p:spPr>
      </p:pic>
      <p:sp>
        <p:nvSpPr>
          <p:cNvPr id="6" name="Rectangle 5"/>
          <p:cNvSpPr/>
          <p:nvPr/>
        </p:nvSpPr>
        <p:spPr>
          <a:xfrm>
            <a:off x="0" y="4648200"/>
            <a:ext cx="9144000" cy="220980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C66"/>
              </a:solidFill>
            </a:endParaRPr>
          </a:p>
        </p:txBody>
      </p:sp>
      <p:sp>
        <p:nvSpPr>
          <p:cNvPr id="2" name="Title 1"/>
          <p:cNvSpPr>
            <a:spLocks noGrp="1"/>
          </p:cNvSpPr>
          <p:nvPr>
            <p:ph type="ctrTitle"/>
          </p:nvPr>
        </p:nvSpPr>
        <p:spPr>
          <a:xfrm>
            <a:off x="304800" y="6248400"/>
            <a:ext cx="8534400" cy="457200"/>
          </a:xfrm>
        </p:spPr>
        <p:txBody>
          <a:bodyPr>
            <a:noAutofit/>
          </a:bodyPr>
          <a:lstStyle/>
          <a:p>
            <a:pPr algn="ctr"/>
            <a:r>
              <a:rPr lang="en-US" sz="2000" b="1" cap="none" dirty="0">
                <a:solidFill>
                  <a:schemeClr val="tx1"/>
                </a:solidFill>
                <a:effectLst/>
                <a:latin typeface="Arial Narrow" pitchFamily="34" charset="0"/>
                <a:cs typeface="Arial" pitchFamily="34" charset="0"/>
              </a:rPr>
              <a:t>CATECHETICAL TEXTBOOK SERIES OF THE SYRO - MALABAR CHURCH</a:t>
            </a:r>
          </a:p>
        </p:txBody>
      </p:sp>
      <p:sp>
        <p:nvSpPr>
          <p:cNvPr id="7" name="Title 1"/>
          <p:cNvSpPr txBox="1">
            <a:spLocks/>
          </p:cNvSpPr>
          <p:nvPr/>
        </p:nvSpPr>
        <p:spPr>
          <a:xfrm rot="16200000">
            <a:off x="-1600199" y="2286000"/>
            <a:ext cx="4572000" cy="6096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500" b="1" i="0" u="none" strike="noStrike" kern="1200" normalizeH="0" baseline="0" noProof="0" dirty="0">
                <a:uLnTx/>
                <a:uFillTx/>
                <a:latin typeface="Arial Narrow" pitchFamily="34" charset="0"/>
                <a:ea typeface="+mj-ea"/>
                <a:cs typeface="Arial" pitchFamily="34" charset="0"/>
              </a:rPr>
              <a:t>ON THE PATH OF SALVATION - 6</a:t>
            </a:r>
          </a:p>
        </p:txBody>
      </p:sp>
      <p:sp>
        <p:nvSpPr>
          <p:cNvPr id="8" name="Title 1"/>
          <p:cNvSpPr txBox="1">
            <a:spLocks/>
          </p:cNvSpPr>
          <p:nvPr/>
        </p:nvSpPr>
        <p:spPr>
          <a:xfrm>
            <a:off x="1295400" y="4800600"/>
            <a:ext cx="6629400" cy="1828800"/>
          </a:xfrm>
          <a:prstGeom prst="rect">
            <a:avLst/>
          </a:prstGeom>
        </p:spPr>
        <p:txBody>
          <a:bodyPr vert="horz" anchor="t">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500" b="1" dirty="0">
                <a:ln w="28575">
                  <a:solidFill>
                    <a:schemeClr val="bg1"/>
                  </a:solidFill>
                </a:ln>
                <a:solidFill>
                  <a:srgbClr val="FF0000"/>
                </a:solidFill>
                <a:latin typeface="Cooper Std Black" pitchFamily="18" charset="0"/>
                <a:ea typeface="+mj-ea"/>
                <a:cs typeface="Times New Roman" pitchFamily="18" charset="0"/>
              </a:rPr>
              <a:t>PEOPLE WHO</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a:ln w="28575">
                  <a:solidFill>
                    <a:schemeClr val="bg1"/>
                  </a:solidFill>
                </a:ln>
                <a:solidFill>
                  <a:srgbClr val="FF0000"/>
                </a:solidFill>
                <a:effectLst/>
                <a:uLnTx/>
                <a:uFillTx/>
                <a:latin typeface="Cooper Std Black" pitchFamily="18" charset="0"/>
                <a:ea typeface="+mj-ea"/>
                <a:cs typeface="Times New Roman" pitchFamily="18" charset="0"/>
              </a:rPr>
              <a:t>EXPERIENCED JESUS</a:t>
            </a:r>
            <a:endParaRPr kumimoji="0" lang="en-US" sz="4500" b="1" i="0" u="none" strike="noStrike" kern="1200" cap="none" spc="0" normalizeH="0" baseline="0" noProof="0" dirty="0">
              <a:ln w="28575">
                <a:solidFill>
                  <a:schemeClr val="bg1"/>
                </a:solidFill>
              </a:ln>
              <a:solidFill>
                <a:srgbClr val="FF0000"/>
              </a:solidFill>
              <a:effectLst/>
              <a:uLnTx/>
              <a:uFillTx/>
              <a:latin typeface="Cooper Std Black" pitchFamily="18" charset="0"/>
              <a:ea typeface="+mj-ea"/>
              <a:cs typeface="Arial" pitchFamily="34" charset="0"/>
            </a:endParaRPr>
          </a:p>
        </p:txBody>
      </p:sp>
      <p:sp>
        <p:nvSpPr>
          <p:cNvPr id="9" name="Chord 8"/>
          <p:cNvSpPr/>
          <p:nvPr/>
        </p:nvSpPr>
        <p:spPr>
          <a:xfrm rot="1474083">
            <a:off x="8018000" y="5345893"/>
            <a:ext cx="1765689" cy="1199332"/>
          </a:xfrm>
          <a:prstGeom prst="chord">
            <a:avLst>
              <a:gd name="adj1" fmla="val 2689439"/>
              <a:gd name="adj2" fmla="val 161592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382000" y="5385881"/>
            <a:ext cx="685800" cy="938719"/>
          </a:xfrm>
          <a:prstGeom prst="rect">
            <a:avLst/>
          </a:prstGeom>
          <a:noFill/>
        </p:spPr>
        <p:txBody>
          <a:bodyPr wrap="square" rtlCol="0">
            <a:spAutoFit/>
          </a:bodyPr>
          <a:lstStyle/>
          <a:p>
            <a:r>
              <a:rPr lang="en-US" sz="5500" b="1" dirty="0">
                <a:latin typeface="Cooper Std Black" pitchFamily="18" charset="0"/>
              </a:rPr>
              <a:t>6</a:t>
            </a: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0" fill="hold"/>
                                        <p:tgtEl>
                                          <p:spTgt spid="8"/>
                                        </p:tgtEl>
                                        <p:attrNameLst>
                                          <p:attrName>ppt_w</p:attrName>
                                        </p:attrNameLst>
                                      </p:cBhvr>
                                      <p:tavLst>
                                        <p:tav tm="0">
                                          <p:val>
                                            <p:fltVal val="0"/>
                                          </p:val>
                                        </p:tav>
                                        <p:tav tm="100000">
                                          <p:val>
                                            <p:strVal val="#ppt_w"/>
                                          </p:val>
                                        </p:tav>
                                      </p:tavLst>
                                    </p:anim>
                                    <p:anim calcmode="lin" valueType="num">
                                      <p:cBhvr>
                                        <p:cTn id="8" dur="50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00"/>
                            </p:stCondLst>
                            <p:childTnLst>
                              <p:par>
                                <p:cTn id="10" presetID="2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000" fill="hold"/>
                                        <p:tgtEl>
                                          <p:spTgt spid="10"/>
                                        </p:tgtEl>
                                        <p:attrNameLst>
                                          <p:attrName>ppt_w</p:attrName>
                                        </p:attrNameLst>
                                      </p:cBhvr>
                                      <p:tavLst>
                                        <p:tav tm="0">
                                          <p:val>
                                            <p:fltVal val="0"/>
                                          </p:val>
                                        </p:tav>
                                        <p:tav tm="100000">
                                          <p:val>
                                            <p:strVal val="#ppt_w"/>
                                          </p:val>
                                        </p:tav>
                                      </p:tavLst>
                                    </p:anim>
                                    <p:anim calcmode="lin" valueType="num">
                                      <p:cBhvr>
                                        <p:cTn id="13" dur="2000" fill="hold"/>
                                        <p:tgtEl>
                                          <p:spTgt spid="10"/>
                                        </p:tgtEl>
                                        <p:attrNameLst>
                                          <p:attrName>ppt_h</p:attrName>
                                        </p:attrNameLst>
                                      </p:cBhvr>
                                      <p:tavLst>
                                        <p:tav tm="0">
                                          <p:val>
                                            <p:fltVal val="0"/>
                                          </p:val>
                                        </p:tav>
                                        <p:tav tm="100000">
                                          <p:val>
                                            <p:strVal val="#ppt_h"/>
                                          </p:val>
                                        </p:tav>
                                      </p:tavLst>
                                    </p:anim>
                                  </p:childTnLst>
                                </p:cTn>
                              </p:par>
                            </p:childTnLst>
                          </p:cTn>
                        </p:par>
                        <p:par>
                          <p:cTn id="14" fill="hold">
                            <p:stCondLst>
                              <p:cond delay="7000"/>
                            </p:stCondLst>
                            <p:childTnLst>
                              <p:par>
                                <p:cTn id="15" presetID="2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000" fill="hold"/>
                                        <p:tgtEl>
                                          <p:spTgt spid="2"/>
                                        </p:tgtEl>
                                        <p:attrNameLst>
                                          <p:attrName>ppt_w</p:attrName>
                                        </p:attrNameLst>
                                      </p:cBhvr>
                                      <p:tavLst>
                                        <p:tav tm="0">
                                          <p:val>
                                            <p:fltVal val="0"/>
                                          </p:val>
                                        </p:tav>
                                        <p:tav tm="100000">
                                          <p:val>
                                            <p:strVal val="#ppt_w"/>
                                          </p:val>
                                        </p:tav>
                                      </p:tavLst>
                                    </p:anim>
                                    <p:anim calcmode="lin" valueType="num">
                                      <p:cBhvr>
                                        <p:cTn id="18" dur="2000" fill="hold"/>
                                        <p:tgtEl>
                                          <p:spTgt spid="2"/>
                                        </p:tgtEl>
                                        <p:attrNameLst>
                                          <p:attrName>ppt_h</p:attrName>
                                        </p:attrNameLst>
                                      </p:cBhvr>
                                      <p:tavLst>
                                        <p:tav tm="0">
                                          <p:val>
                                            <p:fltVal val="0"/>
                                          </p:val>
                                        </p:tav>
                                        <p:tav tm="100000">
                                          <p:val>
                                            <p:strVal val="#ppt_h"/>
                                          </p:val>
                                        </p:tav>
                                      </p:tavLst>
                                    </p:anim>
                                  </p:childTnLst>
                                </p:cTn>
                              </p:par>
                            </p:childTnLst>
                          </p:cTn>
                        </p:par>
                        <p:par>
                          <p:cTn id="19" fill="hold">
                            <p:stCondLst>
                              <p:cond delay="9000"/>
                            </p:stCondLst>
                            <p:childTnLst>
                              <p:par>
                                <p:cTn id="20" presetID="2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2000" fill="hold"/>
                                        <p:tgtEl>
                                          <p:spTgt spid="7"/>
                                        </p:tgtEl>
                                        <p:attrNameLst>
                                          <p:attrName>ppt_w</p:attrName>
                                        </p:attrNameLst>
                                      </p:cBhvr>
                                      <p:tavLst>
                                        <p:tav tm="0">
                                          <p:val>
                                            <p:fltVal val="0"/>
                                          </p:val>
                                        </p:tav>
                                        <p:tav tm="100000">
                                          <p:val>
                                            <p:strVal val="#ppt_w"/>
                                          </p:val>
                                        </p:tav>
                                      </p:tavLst>
                                    </p:anim>
                                    <p:anim calcmode="lin" valueType="num">
                                      <p:cBhvr>
                                        <p:cTn id="23" dur="2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encrypted-tbn1.gstatic.com/images?q=tbn:ANd9GcRa9u0GeaHQVatZ6mxtt4DLyVj-je4mNO_AiVrwjhvxaGUOkXUT"/>
          <p:cNvPicPr>
            <a:picLocks noChangeAspect="1" noChangeArrowheads="1"/>
          </p:cNvPicPr>
          <p:nvPr/>
        </p:nvPicPr>
        <p:blipFill>
          <a:blip r:embed="rId2" cstate="print"/>
          <a:srcRect/>
          <a:stretch>
            <a:fillRect/>
          </a:stretch>
        </p:blipFill>
        <p:spPr bwMode="auto">
          <a:xfrm>
            <a:off x="2667000" y="1371600"/>
            <a:ext cx="3767488" cy="2514600"/>
          </a:xfrm>
          <a:prstGeom prst="rect">
            <a:avLst/>
          </a:prstGeom>
          <a:noFill/>
          <a:ln w="9525">
            <a:noFill/>
            <a:miter lim="800000"/>
            <a:headEnd/>
            <a:tailEnd/>
          </a:ln>
        </p:spPr>
      </p:pic>
      <p:sp>
        <p:nvSpPr>
          <p:cNvPr id="5" name="Rectangle 8"/>
          <p:cNvSpPr>
            <a:spLocks noChangeArrowheads="1"/>
          </p:cNvSpPr>
          <p:nvPr/>
        </p:nvSpPr>
        <p:spPr bwMode="auto">
          <a:xfrm>
            <a:off x="914400" y="4390072"/>
            <a:ext cx="7315200" cy="1477328"/>
          </a:xfrm>
          <a:prstGeom prst="rect">
            <a:avLst/>
          </a:prstGeom>
          <a:noFill/>
          <a:ln w="9525">
            <a:noFill/>
            <a:miter lim="800000"/>
            <a:headEnd/>
            <a:tailEnd/>
          </a:ln>
        </p:spPr>
        <p:txBody>
          <a:bodyPr wrap="square">
            <a:spAutoFit/>
          </a:bodyPr>
          <a:lstStyle/>
          <a:p>
            <a:pPr algn="ctr"/>
            <a:r>
              <a:rPr lang="en-US" altLang="en-US" sz="3000" b="1" dirty="0">
                <a:latin typeface="Arial Narrow" pitchFamily="34" charset="0"/>
                <a:cs typeface="Times New Roman" pitchFamily="18" charset="0"/>
              </a:rPr>
              <a:t>The virgin is with child and shall bear a son, and shall name him Immanuel”, the prophesy of Isaiah (Is. 7:14).</a:t>
            </a:r>
            <a:endParaRPr lang="en-IN" altLang="en-US" sz="3000" b="1" dirty="0">
              <a:latin typeface="Arial Narrow" pitchFamily="34" charset="0"/>
              <a:cs typeface="Times New Roman" pitchFamily="18" charset="0"/>
            </a:endParaRP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noChangeArrowheads="1"/>
          </p:cNvPicPr>
          <p:nvPr/>
        </p:nvPicPr>
        <p:blipFill>
          <a:blip r:embed="rId2" cstate="print"/>
          <a:srcRect/>
          <a:stretch>
            <a:fillRect/>
          </a:stretch>
        </p:blipFill>
        <p:spPr bwMode="auto">
          <a:xfrm>
            <a:off x="2286000" y="3429000"/>
            <a:ext cx="2280168" cy="3429000"/>
          </a:xfrm>
          <a:prstGeom prst="rect">
            <a:avLst/>
          </a:prstGeom>
          <a:noFill/>
          <a:ln w="9525">
            <a:noFill/>
            <a:miter lim="800000"/>
            <a:headEnd/>
            <a:tailEnd/>
          </a:ln>
        </p:spPr>
      </p:pic>
      <p:pic>
        <p:nvPicPr>
          <p:cNvPr id="18435" name="Picture 7" descr="http://25.media.tumblr.com/ec3e0f31f4e84f058d6ab2c5b7604ac7/tumblr_mxzke0286b1r9j5xbo3_500.jpg"/>
          <p:cNvPicPr>
            <a:picLocks noChangeAspect="1" noChangeArrowheads="1"/>
          </p:cNvPicPr>
          <p:nvPr/>
        </p:nvPicPr>
        <p:blipFill>
          <a:blip r:embed="rId3" cstate="print"/>
          <a:srcRect/>
          <a:stretch>
            <a:fillRect/>
          </a:stretch>
        </p:blipFill>
        <p:spPr bwMode="auto">
          <a:xfrm>
            <a:off x="4572000" y="-3175"/>
            <a:ext cx="4572000" cy="6861175"/>
          </a:xfrm>
          <a:prstGeom prst="rect">
            <a:avLst/>
          </a:prstGeom>
          <a:noFill/>
          <a:ln w="9525">
            <a:noFill/>
            <a:miter lim="800000"/>
            <a:headEnd/>
            <a:tailEnd/>
          </a:ln>
        </p:spPr>
      </p:pic>
      <p:pic>
        <p:nvPicPr>
          <p:cNvPr id="18436" name="Picture 11" descr="https://encrypted-tbn3.gstatic.com/images?q=tbn:ANd9GcSQOjS-yK3jo6U9XX-67Snu0rjmV4H27JjMZz-fAsqKvA88KpJu"/>
          <p:cNvPicPr>
            <a:picLocks noChangeAspect="1" noChangeArrowheads="1"/>
          </p:cNvPicPr>
          <p:nvPr/>
        </p:nvPicPr>
        <p:blipFill>
          <a:blip r:embed="rId4" cstate="print"/>
          <a:srcRect t="1136"/>
          <a:stretch>
            <a:fillRect/>
          </a:stretch>
        </p:blipFill>
        <p:spPr bwMode="auto">
          <a:xfrm>
            <a:off x="0" y="3429000"/>
            <a:ext cx="2438400" cy="3429000"/>
          </a:xfrm>
          <a:prstGeom prst="rect">
            <a:avLst/>
          </a:prstGeom>
          <a:noFill/>
          <a:ln w="9525">
            <a:noFill/>
            <a:miter lim="800000"/>
            <a:headEnd/>
            <a:tailEnd/>
          </a:ln>
        </p:spPr>
      </p:pic>
      <p:sp>
        <p:nvSpPr>
          <p:cNvPr id="18437" name="TextBox 1"/>
          <p:cNvSpPr txBox="1">
            <a:spLocks noChangeArrowheads="1"/>
          </p:cNvSpPr>
          <p:nvPr/>
        </p:nvSpPr>
        <p:spPr bwMode="auto">
          <a:xfrm>
            <a:off x="0" y="1646872"/>
            <a:ext cx="4648199" cy="1477328"/>
          </a:xfrm>
          <a:prstGeom prst="rect">
            <a:avLst/>
          </a:prstGeom>
          <a:noFill/>
          <a:ln w="9525">
            <a:noFill/>
            <a:miter lim="800000"/>
            <a:headEnd/>
            <a:tailEnd/>
          </a:ln>
        </p:spPr>
        <p:txBody>
          <a:bodyPr wrap="square">
            <a:spAutoFit/>
          </a:bodyPr>
          <a:lstStyle/>
          <a:p>
            <a:pPr algn="ctr"/>
            <a:r>
              <a:rPr lang="en-US" altLang="en-US" sz="3000" dirty="0">
                <a:latin typeface="Arial Narrow" pitchFamily="34" charset="0"/>
                <a:cs typeface="Times New Roman" pitchFamily="18" charset="0"/>
              </a:rPr>
              <a:t>To Bethlehem</a:t>
            </a:r>
          </a:p>
          <a:p>
            <a:pPr algn="ctr"/>
            <a:r>
              <a:rPr lang="en-US" sz="3000" dirty="0">
                <a:latin typeface="Arial Narrow" pitchFamily="34" charset="0"/>
                <a:cs typeface="Times New Roman" pitchFamily="18" charset="0"/>
              </a:rPr>
              <a:t>There is no place in the Inn.</a:t>
            </a:r>
          </a:p>
          <a:p>
            <a:pPr algn="ctr"/>
            <a:endParaRPr lang="en-US" altLang="en-US" sz="3000" dirty="0">
              <a:latin typeface="Arial Narrow" pitchFamily="34" charset="0"/>
              <a:cs typeface="Times New Roman" pitchFamily="18" charset="0"/>
            </a:endParaRP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 calcmode="lin" valueType="num">
                                      <p:cBhvr>
                                        <p:cTn id="7" dur="500" fill="hold"/>
                                        <p:tgtEl>
                                          <p:spTgt spid="18437"/>
                                        </p:tgtEl>
                                        <p:attrNameLst>
                                          <p:attrName>ppt_w</p:attrName>
                                        </p:attrNameLst>
                                      </p:cBhvr>
                                      <p:tavLst>
                                        <p:tav tm="0">
                                          <p:val>
                                            <p:fltVal val="0"/>
                                          </p:val>
                                        </p:tav>
                                        <p:tav tm="100000">
                                          <p:val>
                                            <p:strVal val="#ppt_w"/>
                                          </p:val>
                                        </p:tav>
                                      </p:tavLst>
                                    </p:anim>
                                    <p:anim calcmode="lin" valueType="num">
                                      <p:cBhvr>
                                        <p:cTn id="8" dur="500" fill="hold"/>
                                        <p:tgtEl>
                                          <p:spTgt spid="184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1" descr="http://files.myopera.com/bgsb/albums/12351182/Birth%20of%20JESUS.jpg"/>
          <p:cNvPicPr>
            <a:picLocks noChangeAspect="1" noChangeArrowheads="1"/>
          </p:cNvPicPr>
          <p:nvPr/>
        </p:nvPicPr>
        <p:blipFill>
          <a:blip r:embed="rId2" cstate="print"/>
          <a:srcRect/>
          <a:stretch>
            <a:fillRect/>
          </a:stretch>
        </p:blipFill>
        <p:spPr bwMode="auto">
          <a:xfrm>
            <a:off x="0" y="1600199"/>
            <a:ext cx="4114800" cy="3686175"/>
          </a:xfrm>
          <a:prstGeom prst="rect">
            <a:avLst/>
          </a:prstGeom>
          <a:noFill/>
          <a:ln w="9525">
            <a:noFill/>
            <a:miter lim="800000"/>
            <a:headEnd/>
            <a:tailEnd/>
          </a:ln>
        </p:spPr>
      </p:pic>
      <p:sp>
        <p:nvSpPr>
          <p:cNvPr id="7" name="TextBox 6"/>
          <p:cNvSpPr txBox="1"/>
          <p:nvPr/>
        </p:nvSpPr>
        <p:spPr>
          <a:xfrm>
            <a:off x="4572000" y="2247543"/>
            <a:ext cx="4038600" cy="1938992"/>
          </a:xfrm>
          <a:prstGeom prst="rect">
            <a:avLst/>
          </a:prstGeom>
          <a:noFill/>
          <a:ln>
            <a:noFill/>
          </a:ln>
          <a:effectLst>
            <a:glow rad="228600">
              <a:schemeClr val="accent6">
                <a:satMod val="175000"/>
                <a:alpha val="40000"/>
              </a:schemeClr>
            </a:glow>
          </a:effectLst>
          <a:scene3d>
            <a:camera prst="orthographicFront"/>
            <a:lightRig rig="threePt" dir="t"/>
          </a:scene3d>
          <a:sp3d>
            <a:bevelT w="114300" prst="artDeco"/>
          </a:sp3d>
        </p:spPr>
        <p:txBody>
          <a:bodyPr>
            <a:spAutoFit/>
          </a:bodyPr>
          <a:lstStyle/>
          <a:p>
            <a:pPr algn="ctr">
              <a:defRPr/>
            </a:pPr>
            <a:r>
              <a:rPr lang="en-US" sz="3000" dirty="0">
                <a:latin typeface="Arial Narrow" pitchFamily="34" charset="0"/>
                <a:cs typeface="Times New Roman" pitchFamily="18" charset="0"/>
              </a:rPr>
              <a:t>She gave birth to her first born son and wrapped him in bands of cloth and laid him in a manger (Lk.2:1-7)</a:t>
            </a: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p:cNvPicPr>
            <a:picLocks noChangeAspect="1" noChangeArrowheads="1"/>
          </p:cNvPicPr>
          <p:nvPr/>
        </p:nvPicPr>
        <p:blipFill>
          <a:blip r:embed="rId2" cstate="print"/>
          <a:srcRect/>
          <a:stretch>
            <a:fillRect/>
          </a:stretch>
        </p:blipFill>
        <p:spPr bwMode="auto">
          <a:xfrm>
            <a:off x="4724400" y="1600200"/>
            <a:ext cx="4056854" cy="5257800"/>
          </a:xfrm>
          <a:prstGeom prst="rect">
            <a:avLst/>
          </a:prstGeom>
          <a:noFill/>
          <a:ln w="9525">
            <a:noFill/>
            <a:miter lim="800000"/>
            <a:headEnd/>
            <a:tailEnd/>
          </a:ln>
        </p:spPr>
      </p:pic>
      <p:sp>
        <p:nvSpPr>
          <p:cNvPr id="2" name="Title 1"/>
          <p:cNvSpPr>
            <a:spLocks noGrp="1"/>
          </p:cNvSpPr>
          <p:nvPr>
            <p:ph type="title"/>
          </p:nvPr>
        </p:nvSpPr>
        <p:spPr>
          <a:xfrm>
            <a:off x="0" y="76200"/>
            <a:ext cx="9144000" cy="1143000"/>
          </a:xfrm>
        </p:spPr>
        <p:txBody>
          <a:bodyPr>
            <a:normAutofit/>
          </a:bodyPr>
          <a:lstStyle/>
          <a:p>
            <a:pPr algn="ctr">
              <a:defRPr/>
            </a:pPr>
            <a:r>
              <a:rPr lang="en-US" sz="4000" b="1" cap="none" dirty="0">
                <a:solidFill>
                  <a:srgbClr val="FF0000"/>
                </a:solidFill>
                <a:effectLst/>
                <a:latin typeface="Cooper Std Black" pitchFamily="18" charset="0"/>
                <a:cs typeface="Times New Roman" pitchFamily="18" charset="0"/>
              </a:rPr>
              <a:t>NATIVITY</a:t>
            </a:r>
          </a:p>
        </p:txBody>
      </p:sp>
      <p:sp>
        <p:nvSpPr>
          <p:cNvPr id="21507" name="Content Placeholder 2"/>
          <p:cNvSpPr>
            <a:spLocks noGrp="1"/>
          </p:cNvSpPr>
          <p:nvPr>
            <p:ph idx="1"/>
          </p:nvPr>
        </p:nvSpPr>
        <p:spPr>
          <a:xfrm>
            <a:off x="76200" y="2057400"/>
            <a:ext cx="4572000" cy="4038600"/>
          </a:xfrm>
          <a:noFill/>
          <a:ln>
            <a:noFill/>
          </a:ln>
        </p:spPr>
        <p:txBody>
          <a:bodyPr>
            <a:normAutofit/>
          </a:bodyPr>
          <a:lstStyle/>
          <a:p>
            <a:pPr marL="82550" indent="0" algn="ctr">
              <a:buFont typeface="Wingdings 2" pitchFamily="18" charset="2"/>
              <a:buNone/>
            </a:pPr>
            <a:r>
              <a:rPr lang="en-US" altLang="en-US" sz="3000" dirty="0">
                <a:solidFill>
                  <a:schemeClr val="tx1"/>
                </a:solidFill>
                <a:latin typeface="Arial Narrow" pitchFamily="34" charset="0"/>
                <a:cs typeface="Times New Roman" pitchFamily="18" charset="0"/>
              </a:rPr>
              <a:t>Do not be afraid; for see I am bringing new of great joy for all the people: to you is born this day in the city of David, a savior who is the Messiah, the Lord. (</a:t>
            </a:r>
            <a:r>
              <a:rPr lang="en-US" altLang="en-US" sz="3000" dirty="0" err="1">
                <a:solidFill>
                  <a:schemeClr val="tx1"/>
                </a:solidFill>
                <a:latin typeface="Arial Narrow" pitchFamily="34" charset="0"/>
                <a:cs typeface="Times New Roman" pitchFamily="18" charset="0"/>
              </a:rPr>
              <a:t>Lk</a:t>
            </a:r>
            <a:r>
              <a:rPr lang="en-US" altLang="en-US" sz="3000" dirty="0">
                <a:solidFill>
                  <a:schemeClr val="tx1"/>
                </a:solidFill>
                <a:latin typeface="Arial Narrow" pitchFamily="34" charset="0"/>
                <a:cs typeface="Times New Roman" pitchFamily="18" charset="0"/>
              </a:rPr>
              <a:t>. 2: 8-11).</a:t>
            </a:r>
          </a:p>
        </p:txBody>
      </p:sp>
      <p:sp>
        <p:nvSpPr>
          <p:cNvPr id="21509" name="AutoShape 4" descr="data:image/jpeg;base64,/9j/4AAQSkZJRgABAQAAAQABAAD/2wCEAAkGBxMTEhUUExQWFRUWGBwYGRgYGBobHBgdGhUYHBgXGBgaHCggGhwlHRgcIjEhJSkrLi4uGh8zODMsNygtLisBCgoKDg0OGxAQGy8mHyQsLyw4LTA0LCwvLCwsLCwsNCwwMC8sLC8sNCw0LCwsLCwsLCwsLCwsLDQsLCwsLCwsLP/AABEIAMQBAQMBIgACEQEDEQH/xAAcAAABBQEBAQAAAAAAAAAAAAAGAAIDBAUBBwj/xAA/EAABAgMGAgkDAwMCBQUAAAABAhEAAyEEBRIxQVFhgQYicZGhscHR8BMy4RRS8RVCYgeSFiNjcrIzU4KTwv/EABoBAAMBAQEBAAAAAAAAAAAAAAIDBAEFAAb/xAAyEQACAQMDAQQJBAMBAAAAAAABAgADESEEEjFBE1Fh8BQicYGRobHB4QUyM9EjQvFi/9oADAMBAAIRAxEAPwDzlC6JAxOASoFmzOXBmz1eJ5SwRUCHqlgs3KIlysIIapIIU+QALgDV3FeEFBkkyVqO/wB47LQclDPIxJYM2U7HWCGyWFqZpVm8Eq3i2e0wZdmUg4hlqNI1ZN2iYMSXB1GRHMRuqubC2EODrts8XrBd4fD9qhkd+BjU27trYP1imqEjEoXdZApJRMHWGRbPj2xPNsQbBNFMgqlNjG7IsxBAKaj48W7Rd4Wkg98MLIufIi7sYM2K5sJwKbcHQ8I0JVgSXSrejRfs1iUGSQ+H7Veh2jVN2FsebGo84VWr2yO74j+/zPBDBSbdpxfaxOXtFyzWFwMSew/naC9dmFDhAHyoiwmzZBgcz2xI36luwnT4+fH3GPXRt1g0blxfaBXOJ7RcfVcAc/WCWVKTs3vDpTVBrXvg11e8Yhej25gmi50YqChzHmI0P6CgJFH0MaK5ISQoHXu29otSCCCnYgj09RCBqKigi/iPZ5HzhDTi+RB+z3EPEv3RyfcQB4ktycQSrACuTxBOSMSTs/jl4wx9Ubmx8gCeGmgxN6PHFp+499BDZlxghmzHcPeCtaKdpryyhTpBOWvx4XS1tS2c28+fEzzaZekC7VdWIiWkUGftF6RcmBLAdp9YIpVlCa0iKYvu9d4e2uKJuY8xQ0+YNLugNhD8/WKS7mCRk5Gmh2c7cINrPZ3qREdosyewQ2lrCE3N1gtQziebKssxbqUMKQWJyfsjItEwrVhlvhGu8enWyw4qAU0bzjImXIlFEivDU/iGDWq6k3gdkQeIFou3qut30G1NeMUVXPiVSqvncINrZYCRgLhR2zivMuoS5asJoB1jqf8AEQxfX5HnxmXK8QPtVhEsYUMTqcgPfnGZNsj171N5PnygkmWXEp2JrQH294gt1nbj6QXYi1xCWsYPzerkH5eJOQisXVTvL0yGXGNVVkxOVUHH54RRm2liQgBOEa5ltAGz+UhBFo9WvG/oOKu8R2K36uZufCFGYhZnJQwswNPuffVuADRuWCQlTYu/MfzGam0pNaZsY0bCpz1MjpB0wCcwKhIEtqupssuEa11luqsU0MS3daR/cM6Pn3iNaz3WDVBZ+6KCdi98kOTHyZRNE14RqS7GDVmUEufWLt3XYEpc/du/ykXpKA7kb5bbiOFrNUGXaOnnzaWUaBuCZSs0hw7uY0JdnAA7M4SrPQEZmJUFW2WjatHPGrrAjcPvLPRU6SKXKD5axcCMO8cRLIIDU8vm0L6o62jO3I1pDkdrZxn4WmikJ1aK4qYX9Y7ZZoY8HP4ipZpzqOo/G0QyXKmdq+H8QpGCneo5Mo7PBBl/6+p3f3MR2mf1XAYJNecQFWFJlliS7HyrDpUotgOte6CVm4HP37pm0DMiWrEaB9ext2iaTacwEgh8zFVcli4JbJ9uESosig7ENvyMKFRifHwjCFtmWbVO63Jq+cKV9rk5/b+IglWMlyTTR8+cO+kVDDicjcesN3Of3DBg2UYBkshbgg120ixJnOBVg2udOEV0INUuHGZHHj6RHNspSzVo35r5QQZlzzBIUyz9cYQX1auscXKauYPr6RUWtRIJFGp88Y7LWSQmrPn6DhAM4IAbNp7suomr9QUFATpFWajOocaDRhDUTk4xsgMSYZJWDiP2g0B9oY77zY+RF9naSP1aaxVUgAO1T8eLomADCe/vhyEM4bsJ1o8aQSwsfd3ee+LKYmQi7dT9yszsNhFW8LEKJFEih2J/byjfMk60iCfIfC4ol2HbFVOuUHrcecf3J2oA8QRtlmCS5TyEYVusRJcpYZx6DbLKlq5DyzJJgWveWsnDLTTMlWQHDcx0tNqt4Jb4fmR1aJU2ECLXZySGoNhX8xj2yQhAqK+J73aCa8jgBCAVK8uwRlLseIpUaEFwlnr2a84oqLuE9Ta0xP1Z/Z87oUbX6Y7L7jCifbKdwmPLsgrxyHrGvdMopFG5+sYMpSxUaNQ8c2gku229YAJJo5p5w2iDfETWOJvScCkjF1Vb6d8Ed0WYhq4uIr4awMf1BIYKT93cO72gruOzJBBCiKZA+hrGasWQhxj2/wBxVLJFoRJURQjmPzEySNPaJZc4NXrDdq/mGTHU5FAMmpXTlHzITb+1r+Hk2naQXyROTl6AuaacIYl1kBzWg7BEkuWVMV5kGvEPn80h4BwBhkKdo/iPbSxueO7z7Yy4GJCqURQEu+WmUSSJbpS+aiXy2OXOOSwSXNS4VSlMvSG2VNAXP3ZHIco2nYNx/wAxPHiRKspBJQogiH2OUCVYnxUervsYckqxLDb+UdEg4ksWJSHaPLa+B14+U0k2yZwyXQT2+cPSFdVRbLTiIRSah6Dx1h6ZgUnCNPSCQAkjj7kQSTK9slNLJGpFOccSpTJSQw1PZpCWT1Q39z8hpFq0hk8fwYUoBO4YsPzCvYAGJEimZY1aKxUQtZAOgdqARblLLBJDEw2QQp+0k+nhFDqrKoU2P3t+YAJF7xklLgCoxKJfWmsSy6tSg1iNSaAbB+ww1TB6kOAD2ZnnpGA2tfp5+x+M8ReRhQ+mQxcmlNzv2RKuUCmobCwBeHkOH4vwoKCISsrITxctCyAMN3Wm3vxJZtnDgDNXZ3xVTZCF06wrR2y/mLISp1YVFxQP4wg4Ls4FCRvmS0GyoxBt1+nm/wAJ4MRi8rpoRiLMHFM337PWGm2nqnPM89GiwEAkKOtaj+0CnmIYoAjKpOzMOHKFsGtg/wB+EMEdROyJx6xcqJqNhnrlExmmgNSavoIqqs62wpZlVAJybSFZrQQCkBNKlWldqQYbAVr+35zCgORLC5YfLnGbeVjxJ2jWRNADkkg5FopXnagRhGsPooiuN7e7/kirg7TYQKt1iSnY93nA9brUzgDLQDfjBdfEgFDlmbf2gJt8uWAav2eQP5jvbrrgfGc1RnMz/wBav9g8PeFFL9Qj/LvEKFXMosIyyzkvQJPaY17Oo54aH5mDA7JQpRDJAYBNPEniY2LDIIFDlmdBxeG0VvF1pJbFg2mUmjIqquWJQFdi3nHotwSiVCuIcC3nSPI5E1JtJ6zIUWJzJfM99Y9P6OzPplKQkkJoA+TQFVVcOG4mG67bQ6kyQcn8PdodMlNjTuByiOXPWpsIAG+fpEyqKqXJpHzhpJTJ2j38czrU3J5nJgoqjvUb8OUclChb7NO5+6kTgskYmByiBMwJfV6cBGVLKbmGDi0VlmOqtKN2tU+cJKWOtFfPGGSy1ciMt44uaTnCxVIUXGZpIue6S4HK/CHqUU4CRoxhn1gci3zaOzXIG75bCHAm9gM/mAHB54nEAqKlahw3KkOkSGw1Y6w8MCVb+e0MVMp2Z+0UpRAG5uYp6/RY22KZSV8gPWHJUVlILAti/HbEikAsSKw5SA4Ou/CBak24t0J4hLUW1uonZbgOYpJRXXPwi8o0eGqahjTQJsO6Z2wUEyUIAiC0JcgNTX2hylV4fiIxMJJ45dsMalcbRFitY3nLMhyqjMYjmJqVCmgMSImsx7/IxLjTlvpCDRusatcE3nES8NcqQwTCRhAqfeph8404FjHZSAKiAGTtU2/MO4tcyrPJSzl2pQNu0SJSyecSrlh3P4iQBgKuw74NaRub+fNp41BYWlCZNocJyDD1MQ/SDGuqQ2+VO+JTJ1NHq3l87Imsss4mI+2p4k5d0JWmzNnz5+0duCjHnz94ltkoktkBkO6KdqYv1advtHbwmALZjXIZv3+kZ1vtRAZwOAz7ou09Fy+bfX8znV6oItBfpWsp1poMtqmkAlrnK1euWcFPSDGolhTwMCdrtRCgMLNmWBPLaOw4sLSKnG/TV/l/tVHYi/qA3PznHITKJTlWkmgSw1z8Y0rUhS5RGI7/ALRTdy/8RRkzlaJ8Yjt81QSBQA6b9pjwYDmYcnEV3TZQnJxAlGRPq20epWeYQEqTkMqhlU+GPHHqIL7tvebKl4CAauC4oNcxG06m0zK1O9jPWLtt6l/+ooDZIL97D1Ma0y0BDUD8faPMJPS0JAwJc669wHnDpfSUrUDMUwGjty/ER1tIjNdQL958/wBQkquozPQE2tU1ZGidWP8A5ZchFgK0SRxb3gJX0pC2Qj7Rxi1Jvr6acwIJNCq+scmY9dmx0hmEgA1D+XbFKbawDVYNM9By3gKm9I3JSD21yprtFOZfFQ6vaKaejprk8xTVnOBDyTbQVZhk58YsTL1QSQKlso89s17AYmqTQD3iUWlWJ3Zvj9kMTTICWi2qPa0PZNuxconM2hNX0+coApF+BCmqpT5adpOsaUzpJhwuK7fNYx6IJhI5HML5MwgdY1asRzbU4oat4QKz+kJwFRoNHyeGWK+GQCpXWNST87THhSAmmoYWJtimhptzpy+B4BJHSEzVU+0eNTp3Ro/ruq+JnPuSPCCagBA3sYYi1UD7j/xji7WEgk01B5wFS7/6zO4AoH0ikvpPQguSCfzCzpxzNFQnEP8A9QFAtUF8ohk2kANqIApF8KSOoo4TUH53Rcs18qDl8UaNOALiCSSYeptgI4DP5xjtmnu4+GA+RfySDhZzR9A+/COWW9zLPWcNSJqn6dufcscmrIFmhqF6cx7Q5c0EMTWBe034HQpBDvUb8DFr+pJmYVJy1BOWkLfSuTYjkWjErgDE3Jc3TUZ+47Yrz7QUu45+UUDbhqWIHi3jFWdeOOhFMj82iSlQqEmm2O7x8/3HPqFGRHW68PuObZvkOWfdAbfN5Yydhpp4mLl/XmmWw+4HMjQdusDc2zpnVQrmDXujqUENMesJI7bzeNXeCknMng5jPtdslzD1kiWrJxUdxyipeNnmyzUkjeKKMRBdgBWpA7qVg2JJjUUASz/TE/uT85xyKdN/OFARsvfTGeVIyLdMKi57BG1MHCMO151gZPQyZAmCawgKlAqzTThwgZSI37uUkpABqcxxgW4ja37ZfSlKh1U1yf8AEONhJqPMZdpjtikkUqz5bc9oszVmoS1dfSFFiDIzUIPMz5k9cqiMNKPr7PyiCZbJsw1JSBk5o/E5RrWay4qnxi2ZIyYkcG89dYJa56wxV7xMeWo/9x3Cae3fDZluwjCkEmgJZ8J2DChi3aZSCcCBnqN8qH1jtkuVKRmTWuZDseT5w0VwYQdDIbvSoZGp3q3a0Tzb1J6kqpNFKd30ijbMT4JQ7S75neNa7bvMkPhUpTHCGYE5OfHXzEM7W2YdlteS402dGNXWmrBYCpPbsIzUKmTlEqVhQkdZXoN/4jVFyTJrGYQOAGXACNmXdMtCQhiWFXiaprF5vA3KOIPCdMnsEg4EUqM93OugpE15Wa0fTIQglRpsz5nuDc4K7JZQkAJAA7G7IlnoJLbe0SP+okZEEubYE89k3XaBUyymgB6wqaueDnSLtplTWlULpU5/2wa2eQCHw6tWvfD5tllmpbcsIAfqR23IhKXboJ5jOMxC0qCVFiQab/zHLfMUDjA1rQg8I9JnXOgk0G/tEZ6PpILhjoxasGn6oO6Ed/VYDWK2AIeu7eeXfEovIS1AmqCaHVJ2+ZwRzejiU5Cr79gijaujgIKdNtooTX0yOYJcf7CZ9unfTVjR9qg7aF+PpGhYrwRNlgpVUUIz7BWILJccwIMsksDQnIj9qiPAxhXhYZ0iaVYSyjsG7GypFaaoEYM9ZG4m5+oY4VEkZg6djxKL1KGKTrUecY0u0Yk9YFtNPlYqWwqQSSC2rtUfu5aw8ajvEzsb9YXDpHTFpl/MZtuvdRIWgkOddYGZloCDiDlB0iRc1xQug6NlAmoL3tN7HE2l3gmYC5D6jb8RnT7WEEFD555NuIzJEqYFdXvjS/SFQcmhoR8ygW1E8VRTkx6b5KwQQD5j1ijNsSlOQeUXZNgSkjiM9t4lmrSxz7HrTdmpE5rXxMFUXsomR/S1ce6FDv1J/wCn/wDYuOxuY71vNp28LbhAA7owVqcuY6tRJcmHypClZCPcQ0QII1GcWrHMKFA7GL1j6PzVVCT6RvWXohOUHNIW1VByYD114labaAqqVO+gi5YpOJnLDhG1d/RBqrIYRrJuRLYWo/Y/KI21VJesj7MnIBg4C7jJIGfrFNayWSgFjt8pBau5Ufb6xKm5aOAH2eBbWIJvZOOQYN2KwlLUOI/O7iYtzLumq6oLBqnU08oIpF3YRVn+d8WpMgZUJ4DKJ2118LGCixxeY109H0ykhR6ys+EXhYw7qqTGmLK4HWIh4sI35xPU1TPiUjSG2ZlSLKQeD56ROiz714xbm2cFgDD1S2FGhT1ScAQl04XJMYZYD1qc28Ijm4dMzv6Q+TKxb5/DHTKHbyhbG4zMDXvtEjSmtKQlJBoA+5iVMgZk1fuiUIdgAw33jUyLTxU2zIpaMOkMQrHll7RWvI4Sz6ZD1jsi2YJZVkhCXc/3FvGKDhbjyY7T6Zqi7mwJLOs7li78oZ+kB1rxjzu8um08KVgwpq7MP3PXbLxg46KXz+rlfUbCQopKa5itO8Q6rRdF3NxPVtNTHGZaMhKaknkIcqSkjrB40MFKjnDZllbnE1KrtwZMKS/6gQctt0IzAIfNoyrfcQIcJembVB4tnBkuQUjPl6xTmhlOM/OOhS1PjEONvhPNJtxtkGTqNohFhVLcAOD8ePTlWNCkkEfnhGLbLlqyMvlIf6SRzEl3HWCSQBRs6AiGpKkFj3bxtz7nU5DZ6P6RnWiwroGJ8W4EQa1VaL3gxhIbLqnPcceEU5t20UQSSoFlE0HDsjqzgxO9BkO1gK7mMq1z1qOCrj+0UbXn/EOAvxH00Jze0b/S/wDqo/3D3hRB+hn/ALFxyCz3yq//AK+k3Lr6IqVWYWHGndqfCDe6ujklAThR/wDJXoIvos7rDDEdzkOUasqytnVXlHOrVyRkyViz8mQiypGj8SPSOmVxp8+UiyuWdwz/ADSIkyydPnZHMeoeBHoFWOQkCme5ETLAamzv6R1MuMrpAmcuWZcjqlVCs0wp1bc8OcJRCzC5llJ+0O1RiZ4tsrECuYMKVFQH7TiDuc2Ic842bntwnKmAfakgOK6FjwyjzKzXehFvTJJJQlYodS4DHePUrrueRJSpUtIRjZ8LtTIAZAV8Y6erCALa97C3daU1FXYVPm00P0wyYGOiyAOY4FEN4Q9JfWICwHAkK0e+QiVWgiWcGpnEgcN4RxY101MaRaNtKq0AU14aRIlAZv5hSkPXIecWESyKxga2BDFHdzGJQBCMpz8yiUSlGJTLYRhYnpN9HUdZSMnOKtstP0ks9cgBnlkI1kywTm0C/SdEyWr6gSVJZmAcjiIyjTZnGcGPFOkTmVpSitYepfrNoB/PnFu3WcqllNWLgDNsjAlIt88KKg7akGvMcsmiO+L5nrAAmFJ/xBrTJ2pyjqVNDUdlscCY+oF7ri0A7X1ZkxJFcRFe3aD7/Ta1gAS3LrUpR4Mw11gQVYusFKz1JP48YIugbfqgN0vzDe8W6xAaDXiA242nqozaOzpRbOsTIryMQzFdZo+dGYJpqLRypYKRSuvpFKfZlZtF7ESCRTYR0TaVMGrWxAakr8zJmJpUNEaWIo0aFoSzjfKM5cpiC+tfKKFq3xJqlDbkyGZLBY6xnXiEp65IDZuH/mNpcku4+CBvpZZitJY0yUKsaO3pFAQkxHZLeZF5W6yowrJlzDU6ltOWtADAped8YyfppCEnVq9gJdojn2dIoKq7e+nvFG0r62TDblHSpUlXxlSUUXgRv6hX7lQojxQofYRlp7ddXSixrSHXhOzBhE9rv2Sg4hMC0NUAVzNQdoG77uWy2LrYRM3OxGjA5tFpN/2GfIMsyk0TQgupLDOlR5RyDpka9lIt1vme3kgrjHhCOy3rKmJdMxOlGPtnzi5IxkOkP81bKAK7OkFiQABKSVfuOJ6apOVN6Rfui+LWVFUiWlaCeq5LgV4ikAdEnJJE3dT6r9YXmZ1attXfaIVOdNPfTlAtI6Vz0TPpz5OBTsCAMJrQKcuKsXBgqnWxCpOPGlm6zUZxX5whXoLGmWY3NuBmHS2BrqZ45NtSjbPqHP6gPeoGPakig1EeZyLvsv1gvEpyp882fhWoEHN335Z1nD9cBQzAzFTQ6xTqkaqQUXgRtQq1xuzebYU5rEhRtT0ivZ7ShYOEu234iUkco52E5ghGM5NWBx4fiGLn5A1Ow0jhRVxk7xyUSSTzhZuYIYAxrqdzvQRY+oXr8MMKqimUOQ5IowgtnQRvad8lROId8zlw3jku16GGTDrk3x4b9QMDh4Z5bPAlWHXieV9/Ajvq9Z9jDLScVDlnHJif7hWI8II1z84FAynECo4OODMe+bqSeshgo58W/d7wB3neKULWkhmoeRz7+Eel25WFJUTp6FzHjt8ArWT+4lRfSuUdzQFjfui9xIzzKcy0FRD1KnLbDR49A/08u4MqYR/iDvkVGPPbPKLj9x8to9tuKwiTIQhI/tq++ZPfB/qFTbT2d8On1Y9JopmBi2bN87oyLVfsuWoJYlR7Mty5ypGmqiCYCL+VhmfUbqq6pbMVorscHk0czS0RWqWaMAwSOkL7BeyJjsQ4zDj3izaJgYAx5tcNv/5yR/iQWZtx3gQcTXo+rNzgtTptlTaDi0U9YIOMyb6xVRmILcIYsAvoRESxhDtQl/CJFTE66hwYGmFWRuzMPWkS7Qya55M8AvSC/wCciafphPVo6g4LaM+8F14ghPV218Y8y6QWtQWpJU+pDDlxB7os06h2sRebTBB9kzrxlTpoM5SOqf7gGEZRiwq1ElnU2xMNmVDiOogIFo+8b9NXxveFDPqq3PfHY2bPUrFeMyQhMs2cLAHVK1Eu+R+cItiwpmYVqRhUoOUgMASS44/iNVCKDqt3w5CFK6oGrxwHr78AWPhyZzy9RhtImPesk/TIlol4sgTTDnlQufeBm7EXgFUALnM0zrRiN8vaPTpNwOCfqIcjd9dsonRdiZYDqBL1aKqHbKdoX3mPpUai82gReN32iaALTNJYUCRk2Yq5JyzjLlXJapjoxlMk0LqqQOApyMHl4zQtLEJBdurtTjyjO+o1EiuTQn0moGIvfxgV3NN7AzIstypl/ZVTMVGpZ8gdOyN6ydHZBUCrDiLHg7ZQL9Ir9FnBSlvqEUAyTxO0Zd19OrQkNMl/U2I6pD8iNM86xTQou43sZumHLNPXbFdIR9pAHZnpElqmKHVcMrNq0+CPNpXSi3TSEywmSDsnGrnicHugyuGcrADaVAnJyPubDUgBh92XCNqUgF7Okcnk+HnEsp6hC+2a6FIYBzEalgOwU2/8Rek21JyApn8MOVaka5dntWFjQsP9vl+YZ2HpMGXalFRTLFRuQN2z7DGlKlTcLqIB1GY7xXwhlus4mOtBZTEimdPnwwDTOltrlEINmUpixIWN+Izg10lMCznPtt9541FX2Q4nOQxcEdx4gwH27pXMss8hVmUZamdYGPEwps3jpGnLvpc9JQUTJZNXUNAxoQWc5UhWeXQFWX7R26vnEpZdPUJ/di3x+UVu3H/GQJcu++/roExKDLBLMoMaM5btpyht4XsiWAVEpAqSKmJbts8qYooc4hWh3JbMcIfbrolgdeorhDVNKu+XbCnpt/JaynPIjNr3ybmYcrpFZp0krQtSlAfbTEn/ALkkN5gx5xfPXmJSOriJJAyAr7QXXrY0oUoSwwIfLY0cwIS0FQmTTo4HZkPCOtpFUjtFFgZ5ieDKEhhMSBV1VPAGnj5R7xZVjClIBNNI8Ms0hlpXsxPCo9AY9kTeRkhCkyytKkh8Icgdmor4QnWoHqIpNhn7TN6qp3eEt2uZ9NClTuqGOagB3VgBvq9ELxGUrEAWpTCw1B0clozv9QekCpkwBJZw+oI4NoYEJT54iCc4LS6dUs/k+2WOtk2KcmxPd7JtyLf9FYW2XrnHpFivEqANCCAfCPILW5Z1O3p2CPUujqQLPLct1RCf1IAAMPZIq9EqL3sRNlazMBDv2AfMoz7TaBLTQBZByfLg8TylEKzbyieRKlSyVYAomrkO1dtBECKHcLxJqLXzyfGYdumLmpGBRSVOwIygDtFzKSou5UXqfN9Y9isFtJxiaErANWAAAJOFhoWz7Iq2+5qkpSVIUCygHLEcQ8dJVfTjvEyt2i5HE8VlSGKgQ1WffaIFyyOcHV+XE32BxQnOjHbOBifY65uwAfTPM8vKLKdYOLiAle8yvp9neIUa36U/tHcPeFDNwjO3E+iUzwR1mIPxqxnXldONChKIQojUE+Dg8ngPujpZKWgPNAOoJY9+fY0aVn6aSCoS0KK1ksMPDV1aQqpSRvWPI690qDwWtvSm0yJxkrlJUpJwjC4HAhxlWLEi2Wm0r/5/VliolpJALfvU/W7KDPeCC9WWsKAIozln7fxxisZQSWA1qd459TWlhtX4zn6iu6ttHElstmeiQGyHZkwjbFxuKKqKkmgGw3jPsl6SUujEEzEuplUJDCqXofeHS74WshCSKkurRIDVO1ILTaRWTc+b/KU0qVML3mV5vQCVNUVrUyuAZ/GsQ/8ABMuUrqqCv8T7a98FthsKQMSiVHN1GnIDKJ/+UKMK+PKLDQUrtuYzslta0EZNzlyAMJYNp2jj+Yzr2MyQTjkqVLIzTnyBz57QbzzLSPsDE6U58Iit305qChxiAdtQD8zicac0RvU3I+cHsEGUwZ5zL6ZJSGGIU1llz/tesQzemEw/amY2gLJ8M2+cYv2y5UlRJCXeumr04mJRYkSkqUZaVABw4/xGfiY065bCwiUru7hLZmbdvSO2romWwFXZzoGoQNNduUFNns7561Z3zzrACL7tRUJktSUNklqDkKabRbl9KLUhlTZeNOpDMeQgNVSq1LEW9kp20z6rP8offR18IjtTJCQSE4lBL5M5bzgas/TeQr7gUZcuUbX1pFslGWVImpUMgRiGx3BG8c9ldLb1I+c30ZlNxYzUlWcInVUFpKCCwyBo/c/dGsq1SiEBbGlDwDVePM7T0bmSZg/TzpksrxEHGouRUJWSdQddQd4rWC321C8K5iVAk4kqQKl6sABhMdWm1Hs7LkQe2ANjgy3/AKgXoBOKUBgoABhmAM/GBydJULODgWEO74FAHjiIANI0L/eYtSyAQCwDs+pD5gUjQXfk21AypkqWhOAgBClFmSwoaZE5O9IdQ9WmBH11CVQhOTMK77tVOGCWCAoDEo6DExZuBj0a12tMizlRV9qQEnejDvaBjonOEuqiwCXJJbP+IH+lV+rtU36ctykFkgecQV1fUVtvQRq0Vv637R8z3QevG0fUmrUHLktFfSCFd3ypMk4iFTSM9A+ggdWggPHSQgiwhuG/eRzEpT0j166QUy0p2SDsxDR48lPL5+Y9zuezomhGBQDpBcmhcV38YRrKLVFG3pIdSrVExKsyaU7B9x4uY0pF3EoC1qAQRoSRzIoOyHTbsWkuSCnf1fKMteJAUlCgpJzSqqa8P4jl00CPaqp+0nChRdxJF2gISZclIqc+DHIczBHdlswJFGHHb0gAlWCelHVU7f2uaa4QTUhhvEsnpGpKMKgQdmenx47SOjftMctVDgQ7ve7ZcyUVoQAvOni4yP5jzW9bpAJMt6/2t3kcILLvvsLC8BZtC7j/ABKd8+6BC8Ok6UzEAgEFipI/tJbyr4QupRt6ycxNagCLrzKf9OmbeEKNb/iOzbK/3D3hRPurd0k7Cp3SC6uhEtRS7uxd2ZxqHy294Nrp6Iy0kMAkDWjnsGnbFNCNyWFewcDpygjuS6iGmNhJFASSUhhvC9O/bsQ9zbxxL6ARk3dfGMvC6whAKASQd3LV74HrRLUM33zbbeC+9pCwgfTdRBJoOA05RiquuauuApJLlwAMmoH4CB1dIB/UU38BiFqKXap4zyrpfMKquXSWDHi1eMY92X5Nk4mchTOH2Ir3U5x6bfvQtSgSxxEvw78hALeXRSaj7QQRmC/gYroVkChDg+OJKhNIWf49IT2P/VJARhXJLgZpLjPZQByijbP9QEhYVKQpVQVFSsNKOkAA95MCn9Cms5B8NIkkXFMUWCOXPxintE747t174V2P/UN6GWsuouzFh/aA7D5ygjkXgZ5SsoIagcOTxI2/MCVyXAAR9QYeHvBcZ5lpZASwDAac3BiDVVg/qL8Yrt9zWvYSVNlUpWVT7bRy/bvUhDOC6WqKB348DG5dVpAYKACjU5PxegYViveqkzUlSC41DVHI9vjCKml7Onu5P2lHZKFNueb+M8tldGp2IkEpTrUeFS5aCiXdqUpo48ds3i+rMh6AaevzWFKlkvAVNQ78zm1KrvgzFtNyoWTiQkhtvLWMub0dwnFKUZZGVTnwIrBhLTDV2YGuIhtOOhjU1DjrPU6rrwbQWT0ht1nYTUickHWp7xWL6OkMu00TKKCAVKyz4xWvK1plrKZ0tRSf70sSNS6RUdtaRCu9rJ1ihdTQ6FhphNe+KhTFQBiue8TtaSo9QA1NtvnL9msyJrdYHCWIGfb3+USG6/prTMdw5B7IGbJdxmvMkzSlTnnrTUvWNGy22eg4LTNCUuznI6jKkEUYP6re6ATRr1+0JIa/0kN62lMtGFSSxzXsWoCnNjGHZFJRLXMScajQEpIbU0L7+Bjatt7iowiclSjl9wfInxjOtUkSVpXLBMmaOsg+IOxG8PF+CI2rqmRtuCLmY1qtBVmREeHqmNi2XJhAmJxLkmpKalPA7dsVrRLR/YXG3pBqwtiPNTtRvDX+sz5EjEc2Eeh9DJivpyQDUODuGLgcGFOcBCEpCEkKcv1hqHABfujV6P3+LKspUk4VEKCqumg07R5wYNzFVAAs9hRdU2YxMwMwoT6RUtdwrSHBCm0BOmrGh7HjMsXT+StIDjsHHb4Isq6aWdIJMxIOxxDm7NEtXSq/IkxpITe8rT0EEZgvX+IdetolpFVSZacgqZVR3KZaQSebZRkSekAnTlgEFBfCQNjsefykWFF6Egt2NEVO+mchheRbgjm2ZkTrykWeYqdKmrnzCCOukpSH/uACWPYTADb7SqYtSlUc07Phj0oIlk/bUKd+I7YhtFyy5xxEJLvozbAH5rFi65eohek94nmjneFBx/RE/wDsjvPvHId6Snm030lJ6ZYrIlS8JyxAdoqfSLi7Qt1gKIwBgQzwoUTaBQFY+Moo/wAY9/1lpAU33r7x6iHS5ij/AHnNtPaFCi0iOBMkUsgkOYgvGxS1S1EpY50hQoVqFBpNcdJ4ZNoHTJYrTSIFKqOPuBChRxlnDqABsScyg47H8jF+TZUvq++2WW0chRRpADWz3S3SKPWNu6T2qWBKWzuU5vWpY15xRssxizDbXjsY5Ch2vJBX3/aHqSRtIkEtArxPr+YnCWMKFHPPE586cwO2Gy9ecKFHpg5mJeymWG2gA6QyQiYSCalqtt2QoUdTRS3TcQu6MKaSCAP4EVem8oCRLVmXOZzrChRi/wA49sz/AHHtlPoUhKgp0gsKQWzLKhaVJUkFOEFm3PCFChepJFUxVY/5DB66JhTNMsfYoFweDtGN0msqZU0FAbFmNMyKQoUUp/L7RHaYnfMKYtlk8okkklQBJqWjsKLJW55jptnAdniqVnUk9sKFHhApm4hL0IOKckHJ/wD8n2g3WkCZh0G8KFHK1v8AJ7pDX/eZ2zWYKJcnXb2i3Z5YZI3d/mWsKFEJMRJv0Kd1d8dhQoDcYywn/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tLang="en-US"/>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1507">
                                            <p:txEl>
                                              <p:pRg st="0" end="0"/>
                                            </p:txEl>
                                          </p:spTgt>
                                        </p:tgtEl>
                                        <p:attrNameLst>
                                          <p:attrName>style.visibility</p:attrName>
                                        </p:attrNameLst>
                                      </p:cBhvr>
                                      <p:to>
                                        <p:strVal val="visible"/>
                                      </p:to>
                                    </p:set>
                                    <p:anim calcmode="lin" valueType="num">
                                      <p:cBhvr>
                                        <p:cTn id="13" dur="500" fill="hold"/>
                                        <p:tgtEl>
                                          <p:spTgt spid="2150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150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50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http://tomperna.files.wordpress.com/2013/04/shepherds-field-nativity-painting-munir-alawi.jpg"/>
          <p:cNvPicPr>
            <a:picLocks noChangeAspect="1" noChangeArrowheads="1"/>
          </p:cNvPicPr>
          <p:nvPr/>
        </p:nvPicPr>
        <p:blipFill>
          <a:blip r:embed="rId2" cstate="print"/>
          <a:srcRect/>
          <a:stretch>
            <a:fillRect/>
          </a:stretch>
        </p:blipFill>
        <p:spPr bwMode="auto">
          <a:xfrm>
            <a:off x="1600200" y="0"/>
            <a:ext cx="5943600" cy="4343400"/>
          </a:xfrm>
          <a:prstGeom prst="rect">
            <a:avLst/>
          </a:prstGeom>
          <a:noFill/>
          <a:ln w="9525">
            <a:noFill/>
            <a:miter lim="800000"/>
            <a:headEnd/>
            <a:tailEnd/>
          </a:ln>
        </p:spPr>
      </p:pic>
      <p:sp>
        <p:nvSpPr>
          <p:cNvPr id="23555" name="TextBox 1"/>
          <p:cNvSpPr txBox="1">
            <a:spLocks noChangeArrowheads="1"/>
          </p:cNvSpPr>
          <p:nvPr/>
        </p:nvSpPr>
        <p:spPr bwMode="auto">
          <a:xfrm>
            <a:off x="228600" y="4304943"/>
            <a:ext cx="8686800" cy="2400657"/>
          </a:xfrm>
          <a:prstGeom prst="rect">
            <a:avLst/>
          </a:prstGeom>
          <a:noFill/>
          <a:ln w="9525">
            <a:noFill/>
            <a:miter lim="800000"/>
            <a:headEnd/>
            <a:tailEnd/>
          </a:ln>
        </p:spPr>
        <p:txBody>
          <a:bodyPr wrap="square" anchor="ctr">
            <a:spAutoFit/>
          </a:bodyPr>
          <a:lstStyle/>
          <a:p>
            <a:pPr algn="ctr">
              <a:lnSpc>
                <a:spcPct val="150000"/>
              </a:lnSpc>
              <a:defRPr/>
            </a:pPr>
            <a:r>
              <a:rPr lang="en-US" sz="2500" dirty="0">
                <a:latin typeface="Arial Narrow" pitchFamily="34" charset="0"/>
                <a:cs typeface="Times New Roman" pitchFamily="18" charset="0"/>
              </a:rPr>
              <a:t>On  receiving  good new  from the angel, the shepherds went in haste to Bethlehem.  There they saw Mary and Joseph as well as the infant in the manger, and they glorified God and praised Him</a:t>
            </a:r>
          </a:p>
          <a:p>
            <a:pPr algn="ctr">
              <a:lnSpc>
                <a:spcPct val="150000"/>
              </a:lnSpc>
              <a:defRPr/>
            </a:pPr>
            <a:r>
              <a:rPr lang="en-US" sz="2500" dirty="0">
                <a:latin typeface="Arial Narrow" pitchFamily="34" charset="0"/>
                <a:cs typeface="Times New Roman" pitchFamily="18" charset="0"/>
              </a:rPr>
              <a:t> (</a:t>
            </a:r>
            <a:r>
              <a:rPr lang="en-US" sz="2500" dirty="0" err="1">
                <a:latin typeface="Arial Narrow" pitchFamily="34" charset="0"/>
                <a:cs typeface="Times New Roman" pitchFamily="18" charset="0"/>
              </a:rPr>
              <a:t>Lk</a:t>
            </a:r>
            <a:r>
              <a:rPr lang="en-US" sz="2500" dirty="0">
                <a:latin typeface="Arial Narrow" pitchFamily="34" charset="0"/>
                <a:cs typeface="Times New Roman" pitchFamily="18" charset="0"/>
              </a:rPr>
              <a:t>. 2:15-16)</a:t>
            </a: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500" fill="hold"/>
                                        <p:tgtEl>
                                          <p:spTgt spid="23555"/>
                                        </p:tgtEl>
                                        <p:attrNameLst>
                                          <p:attrName>ppt_w</p:attrName>
                                        </p:attrNameLst>
                                      </p:cBhvr>
                                      <p:tavLst>
                                        <p:tav tm="0">
                                          <p:val>
                                            <p:fltVal val="0"/>
                                          </p:val>
                                        </p:tav>
                                        <p:tav tm="100000">
                                          <p:val>
                                            <p:strVal val="#ppt_w"/>
                                          </p:val>
                                        </p:tav>
                                      </p:tavLst>
                                    </p:anim>
                                    <p:anim calcmode="lin" valueType="num">
                                      <p:cBhvr>
                                        <p:cTn id="8" dur="500" fill="hold"/>
                                        <p:tgtEl>
                                          <p:spTgt spid="2355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https://encrypted-tbn1.gstatic.com/images?q=tbn:ANd9GcRRvx87VSsXhkHv5OxN3lWrjMqGVDOQF89yl4SA_L7_LRWIzdp4FQ"/>
          <p:cNvPicPr>
            <a:picLocks noChangeAspect="1" noChangeArrowheads="1"/>
          </p:cNvPicPr>
          <p:nvPr/>
        </p:nvPicPr>
        <p:blipFill>
          <a:blip r:embed="rId2" cstate="print"/>
          <a:srcRect/>
          <a:stretch>
            <a:fillRect/>
          </a:stretch>
        </p:blipFill>
        <p:spPr bwMode="auto">
          <a:xfrm>
            <a:off x="2057400" y="2514600"/>
            <a:ext cx="4978400" cy="3733800"/>
          </a:xfrm>
          <a:prstGeom prst="rect">
            <a:avLst/>
          </a:prstGeom>
          <a:noFill/>
          <a:ln w="9525">
            <a:noFill/>
            <a:miter lim="800000"/>
            <a:headEnd/>
            <a:tailEnd/>
          </a:ln>
        </p:spPr>
      </p:pic>
      <p:sp>
        <p:nvSpPr>
          <p:cNvPr id="2" name="Title 1"/>
          <p:cNvSpPr>
            <a:spLocks noGrp="1"/>
          </p:cNvSpPr>
          <p:nvPr>
            <p:ph type="title"/>
          </p:nvPr>
        </p:nvSpPr>
        <p:spPr>
          <a:xfrm>
            <a:off x="0" y="1371600"/>
            <a:ext cx="9144000" cy="1143000"/>
          </a:xfrm>
        </p:spPr>
        <p:txBody>
          <a:bodyPr>
            <a:noAutofit/>
          </a:bodyPr>
          <a:lstStyle/>
          <a:p>
            <a:pPr algn="ctr">
              <a:defRPr/>
            </a:pPr>
            <a:r>
              <a:rPr lang="en-US" sz="3500" b="1" dirty="0">
                <a:solidFill>
                  <a:srgbClr val="FF0000"/>
                </a:solidFill>
                <a:latin typeface="Cooper Std Black" pitchFamily="18" charset="0"/>
                <a:cs typeface="Times New Roman" pitchFamily="18" charset="0"/>
              </a:rPr>
              <a:t>Visit of </a:t>
            </a:r>
            <a:r>
              <a:rPr lang="en-US" sz="3500" b="1" dirty="0" err="1">
                <a:solidFill>
                  <a:srgbClr val="FF0000"/>
                </a:solidFill>
                <a:latin typeface="Cooper Std Black" pitchFamily="18" charset="0"/>
                <a:cs typeface="Times New Roman" pitchFamily="18" charset="0"/>
              </a:rPr>
              <a:t>yhe</a:t>
            </a:r>
            <a:r>
              <a:rPr lang="en-US" sz="3500" b="1" dirty="0">
                <a:solidFill>
                  <a:srgbClr val="FF0000"/>
                </a:solidFill>
                <a:latin typeface="Cooper Std Black" pitchFamily="18" charset="0"/>
                <a:cs typeface="Times New Roman" pitchFamily="18" charset="0"/>
              </a:rPr>
              <a:t> WISE MEN</a:t>
            </a: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2819400"/>
          </a:xfrm>
          <a:noFill/>
          <a:ln>
            <a:noFill/>
          </a:ln>
        </p:spPr>
        <p:txBody>
          <a:bodyPr>
            <a:normAutofit/>
          </a:bodyPr>
          <a:lstStyle/>
          <a:p>
            <a:pPr marL="82550" indent="0" algn="ctr">
              <a:lnSpc>
                <a:spcPct val="150000"/>
              </a:lnSpc>
              <a:buFont typeface="Wingdings 2" pitchFamily="18" charset="2"/>
              <a:buNone/>
              <a:defRPr/>
            </a:pPr>
            <a:r>
              <a:rPr lang="en-US" sz="3000" dirty="0">
                <a:solidFill>
                  <a:schemeClr val="tx1"/>
                </a:solidFill>
                <a:latin typeface="Arial Narrow" pitchFamily="34" charset="0"/>
                <a:cs typeface="Times New Roman" pitchFamily="18" charset="0"/>
              </a:rPr>
              <a:t>“ And you, Bethlehem, </a:t>
            </a:r>
          </a:p>
          <a:p>
            <a:pPr marL="82550" indent="0" algn="ctr">
              <a:buFont typeface="Wingdings 2" pitchFamily="18" charset="2"/>
              <a:buNone/>
              <a:defRPr/>
            </a:pPr>
            <a:r>
              <a:rPr lang="en-US" sz="3000" dirty="0">
                <a:solidFill>
                  <a:schemeClr val="tx1"/>
                </a:solidFill>
                <a:latin typeface="Arial Narrow" pitchFamily="34" charset="0"/>
                <a:cs typeface="Times New Roman" pitchFamily="18" charset="0"/>
              </a:rPr>
              <a:t>in the land of Judah, are by no means least among the rulers of Judah, for from you shall come a ruler who is to shepherd my people Israel”.</a:t>
            </a:r>
          </a:p>
        </p:txBody>
      </p:sp>
      <p:pic>
        <p:nvPicPr>
          <p:cNvPr id="24579" name="Picture 2" descr="http://scourby.com/images/thumbs/KJV-BIBLE-pic4.jpg"/>
          <p:cNvPicPr>
            <a:picLocks noChangeAspect="1" noChangeArrowheads="1"/>
          </p:cNvPicPr>
          <p:nvPr/>
        </p:nvPicPr>
        <p:blipFill>
          <a:blip r:embed="rId2" cstate="print"/>
          <a:srcRect/>
          <a:stretch>
            <a:fillRect/>
          </a:stretch>
        </p:blipFill>
        <p:spPr bwMode="auto">
          <a:xfrm>
            <a:off x="0" y="3124200"/>
            <a:ext cx="9144000" cy="3733800"/>
          </a:xfrm>
          <a:prstGeom prst="rect">
            <a:avLst/>
          </a:prstGeom>
          <a:noFill/>
          <a:ln w="9525">
            <a:noFill/>
            <a:miter lim="800000"/>
            <a:headEnd/>
            <a:tailEnd/>
          </a:ln>
        </p:spPr>
      </p:pic>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9" descr="http://u.jimdo.com/www27/o/s9d0ab5bfbb9f025f/img/ic4ec2116fa7d3312/1317503969/std/image.jpg"/>
          <p:cNvPicPr>
            <a:picLocks noChangeAspect="1" noChangeArrowheads="1"/>
          </p:cNvPicPr>
          <p:nvPr/>
        </p:nvPicPr>
        <p:blipFill>
          <a:blip r:embed="rId2" cstate="print"/>
          <a:srcRect/>
          <a:stretch>
            <a:fillRect/>
          </a:stretch>
        </p:blipFill>
        <p:spPr bwMode="auto">
          <a:xfrm>
            <a:off x="2286000" y="3429000"/>
            <a:ext cx="4572000" cy="3429000"/>
          </a:xfrm>
          <a:prstGeom prst="rect">
            <a:avLst/>
          </a:prstGeom>
          <a:noFill/>
          <a:ln w="9525">
            <a:noFill/>
            <a:miter lim="800000"/>
            <a:headEnd/>
            <a:tailEnd/>
          </a:ln>
        </p:spPr>
      </p:pic>
      <p:sp>
        <p:nvSpPr>
          <p:cNvPr id="2" name="Title 1"/>
          <p:cNvSpPr>
            <a:spLocks noGrp="1"/>
          </p:cNvSpPr>
          <p:nvPr>
            <p:ph type="title"/>
          </p:nvPr>
        </p:nvSpPr>
        <p:spPr>
          <a:xfrm>
            <a:off x="0" y="762000"/>
            <a:ext cx="9144000" cy="2163762"/>
          </a:xfrm>
        </p:spPr>
        <p:txBody>
          <a:bodyPr>
            <a:normAutofit/>
          </a:bodyPr>
          <a:lstStyle/>
          <a:p>
            <a:pPr algn="ctr">
              <a:defRPr/>
            </a:pPr>
            <a:r>
              <a:rPr lang="en-US" sz="3000" cap="none" dirty="0">
                <a:solidFill>
                  <a:schemeClr val="tx1"/>
                </a:solidFill>
                <a:effectLst/>
                <a:latin typeface="Arial Narrow" pitchFamily="34" charset="0"/>
                <a:cs typeface="Times New Roman" pitchFamily="18" charset="0"/>
              </a:rPr>
              <a:t>When they saw that the star had stopped, they were overwhelmed with joy.</a:t>
            </a: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9" descr="https://encrypted-tbn1.gstatic.com/images?q=tbn:ANd9GcQEvDxdrYiVVKGeDp78-Sgq5HhYuXSToUZBSf-YDFn4l-w4SNbO"/>
          <p:cNvPicPr>
            <a:picLocks noChangeAspect="1" noChangeArrowheads="1"/>
          </p:cNvPicPr>
          <p:nvPr/>
        </p:nvPicPr>
        <p:blipFill>
          <a:blip r:embed="rId2" cstate="print"/>
          <a:srcRect/>
          <a:stretch>
            <a:fillRect/>
          </a:stretch>
        </p:blipFill>
        <p:spPr bwMode="auto">
          <a:xfrm>
            <a:off x="5486400" y="1600200"/>
            <a:ext cx="3657600" cy="3657600"/>
          </a:xfrm>
          <a:prstGeom prst="rect">
            <a:avLst/>
          </a:prstGeom>
          <a:noFill/>
          <a:ln w="9525">
            <a:noFill/>
            <a:miter lim="800000"/>
            <a:headEnd/>
            <a:tailEnd/>
          </a:ln>
        </p:spPr>
      </p:pic>
      <p:sp>
        <p:nvSpPr>
          <p:cNvPr id="26627" name="TextBox 2"/>
          <p:cNvSpPr txBox="1">
            <a:spLocks noChangeArrowheads="1"/>
          </p:cNvSpPr>
          <p:nvPr/>
        </p:nvSpPr>
        <p:spPr bwMode="auto">
          <a:xfrm>
            <a:off x="76200" y="772954"/>
            <a:ext cx="5486400" cy="5170646"/>
          </a:xfrm>
          <a:prstGeom prst="rect">
            <a:avLst/>
          </a:prstGeom>
          <a:noFill/>
          <a:ln w="9525">
            <a:noFill/>
            <a:miter lim="800000"/>
            <a:headEnd/>
            <a:tailEnd/>
          </a:ln>
        </p:spPr>
        <p:txBody>
          <a:bodyPr wrap="square">
            <a:spAutoFit/>
          </a:bodyPr>
          <a:lstStyle/>
          <a:p>
            <a:pPr algn="ctr"/>
            <a:endParaRPr lang="en-US" altLang="en-US" sz="3000" dirty="0">
              <a:latin typeface="Arial Narrow" pitchFamily="34" charset="0"/>
              <a:cs typeface="Times New Roman" pitchFamily="18" charset="0"/>
            </a:endParaRPr>
          </a:p>
          <a:p>
            <a:pPr algn="ctr">
              <a:lnSpc>
                <a:spcPct val="150000"/>
              </a:lnSpc>
            </a:pPr>
            <a:r>
              <a:rPr lang="en-US" altLang="en-US" sz="3000" dirty="0">
                <a:latin typeface="Arial Narrow" pitchFamily="34" charset="0"/>
                <a:cs typeface="Times New Roman" pitchFamily="18" charset="0"/>
              </a:rPr>
              <a:t>On entering  the house they saw the child with Mary his mother, and they knelt down and paid him homage.   Then opening  their treasure chests they offered him gifts of gold, myrrh and frankincense (Mt. 2:1-12).</a:t>
            </a:r>
          </a:p>
          <a:p>
            <a:pPr algn="ctr"/>
            <a:endParaRPr lang="en-US" altLang="en-US" sz="3000" dirty="0">
              <a:latin typeface="Arial Narrow" pitchFamily="34" charset="0"/>
              <a:cs typeface="Times New Roman" pitchFamily="18" charset="0"/>
            </a:endParaRP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anim calcmode="lin" valueType="num">
                                      <p:cBhvr>
                                        <p:cTn id="7" dur="500" fill="hold"/>
                                        <p:tgtEl>
                                          <p:spTgt spid="26627"/>
                                        </p:tgtEl>
                                        <p:attrNameLst>
                                          <p:attrName>ppt_w</p:attrName>
                                        </p:attrNameLst>
                                      </p:cBhvr>
                                      <p:tavLst>
                                        <p:tav tm="0">
                                          <p:val>
                                            <p:fltVal val="0"/>
                                          </p:val>
                                        </p:tav>
                                        <p:tav tm="100000">
                                          <p:val>
                                            <p:strVal val="#ppt_w"/>
                                          </p:val>
                                        </p:tav>
                                      </p:tavLst>
                                    </p:anim>
                                    <p:anim calcmode="lin" valueType="num">
                                      <p:cBhvr>
                                        <p:cTn id="8" dur="500" fill="hold"/>
                                        <p:tgtEl>
                                          <p:spTgt spid="266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4" descr="data:image/jpeg;base64,/9j/4AAQSkZJRgABAQAAAQABAAD/2wCEAAkGBhMSERUUExQWFRUWGR4aGBcYGR0eHhwgHB0cIBwdGxsYHCYeGhsjHRwaIC8gIycpLCwsHB8xNTAqNSYrLCkBCQoKDgwOGg8PGiwkHyQsLCwsLCwsLCwsLCwsLCwsLCwsLCwsLCwsLCwsLCwsLCwsLCwsLCwsLCwsKSwsLCwsLP/AABEIAQcAvwMBIgACEQEDEQH/xAAbAAACAgMBAAAAAAAAAAAAAAAEBQMGAAECB//EADwQAAIBAwMCBAQEBAcAAQUBAAECEQADIQQSMQVBEyJRYTJxgZEGQqHBFCNSsRVictHh8PEzFlOCksIH/8QAGQEAAwEBAQAAAAAAAAAAAAAAAQIDBAAF/8QAJhEAAgICAgIDAAEFAAAAAAAAAAECESExAxIEQRMiUTIUM0Jhcf/aAAwDAQACEQMRAD8AMcqRFb8NsACFDbvnGcn0qBVY52iRyFkYj81R6vUOYVTDd8Y47H9KyuTewJIk1t5Ub3PoScnk+1RbTEZJOcZn2PpjNd3EAw4O6ATPvQ7urOvnKwc7c8Dt6Ur1Zx3bkxnM94Bj0Poa5t2/PsBBgzumQB359K243yeNxHm/39a4ukCRu3sAIBA47jGM5967ZzNq1q4WlwpWTuGN3ssAe1KHur5QGJ84jMFYHIpqLR8MHxSv5o2iABMDjkiKE1WoJtqHubiqjYpT4pMfEoG3BNUj9Wc5WqNaphtlgXJ7r8XIjjt7VLYexu4ZgpO4kczzC84711per+Eq22AUT8aGD3MUdc1nispSLkryOQRGGx5fWe9dJv2gMR6nw2uqLciMAoT7mIPNMbbkWTbR4U5IIPxD17T7UPc0JDFiBuyYX5czRr7Rs2OXuMAXx5QQBB2/PFCTWCnGpU5RehZqtSqKU2lmIG3EqfXHaKE0/St4LbfggFJ5BwSJ4FObeqDyCCX2wAgHPds/esu9P/rSHDEKVYy69yVPae1MnWESIn05S2MEooMqABjEMDgx2NDawXzaRbt221hPMufUnHqYJqbqOp2AWtobxBGZO0d8HI9aV20UXZE7VI3D8rCePY0YK8sKbWg3S3GdCwmAcdgQPQH2oq1oN+17iMWmPCPlIzhlM8xBreofxjsYBQeAe/sJiPpQd65tPhXdxtwSSDLLPwnjsRxRedAANEr23YGcqVKlhPqCQwmMc0S9tbrC4CAceRPKCwOSR7ic1mo1do35JZoja87WjiPQn5ijf4mz+QEEruOZ2+hn1I7U0v0Bi9OLTkSxgSfQSf0FZ1DTKqT8KxMzM+gx3JqW5e8PIYMMmWHtkZ94oS7p3YbnlFmTiTPbA4FJeDgcB2UszsSxVWjMxkAiPaKKuXLTElrZUEmQO/pvHf2+VcaK5suBiWE4B3Rntgj1pneFk+e4GYMMn0I7H9f+muk9BGZJMrGSIEwB9waH1VsEAbwCI8sjA7kGaD9cktBkER/pj/es01lMTB9e8TzFZsj2iUXwZAi5BkngwPUdq5BePMFBMksoyZjJ98VDqi0CApUfnAlhB5+g7Gst6kFd5zMRunIPDRiAeYo9Tid7TBV7Lyvua4ZmAwrNu5GMR+tCaN994Iq7iTABMcnuSYA7iK66rfFu4wDKNp27QxJ+h+dUimnQtOrOLbG2oFzNsqRH9MnEdyvaf2onUKvh28kqcCP0kdh70OqblE2zEiTuAx3hSZ49qD1WoVWNu1gKYgzyBmJ4HmGaon22dQy1NkXlAAAOYgE9h6d63YsNbWLbizdibluZkKQJyMTUV60be079gIlbi+4yB65EUu6jqy4V/F3yCOIPy/zH3rqvALY4tagB3IzbJ9ZiRk5yQTSu9r3VzBBYDlR+nvR9gW7So1xSjtmX+GAOZHKkfahtPobJvgW2JQQd6yRuJOASINBUjhe+raVeGHeQYOeSCKK1vV2dwwBWI2tJkCPX1rrqDhgltDuO4oGkASW5b0GKh/gkW7t8QbVwTDbVY+piDB/vVI1s47dCy+IzBiPKFY5Knlp5BqFtUVaQPKOFj0HrXS7Mq7hBtOcGTOIxisv9IeQAd2TkTmOTgelBP0M11ewvqnUX1RS68KqAbdpAz2245mk/Uy8tuJYyP5g7j/oIo/S6N2Id18i4CrBInloOCaL1Gnt2rBe0WeSfMxyfUR29QKEaj9UdKXZ9mJraC4RvIVYjBAM8cmidFZe0SkKvc7mycdhQrau4R51UgiAT2jjHrXA1jlfMS5kCNo5/vVGmwN3kbMzBwzIH9geB/bd867vt/MjgNwvP3PFat2ipQMIJMsAcY5j24+9d3oluQcQYPB9/bvUXVik1vY0hwrkCNpB4PeB3BxUOr1Ssu0llH9PGQc4NLG1nl5KqZlgT6j75zRpL3AN9wFZLljid3Ax9T9KNP2zhgADOwMfUkNK/MkYraagKCJ3BuT6bfX2NFWdRt8REZgHIkKAwj/UePkaG09vwrd246yFMRO2Tj6z+lZ+7zaLPrSp5O7mpBg8eijvPaBzWtFoTu2Tzna4II+U5j249KNDoNjqhtkQV38zziTmPSgtUbhbeTAczJXBAPA9p9KCbuloZJODftGaqyBjh1PI9sRQy2FJVk83mIYTwR/q57Vo65y7KLBgeUbMgnkmD3qe0twBthDEZOBmcQNwyRVcxREg1q7g2FNxpBY9lIgBfcGi9T1hbViylu14bjBfaMwAGJYzun0rnUlbcHe/lA3q6gQTwRAkCe4NQ64qQJbdCzjIWZEH9K5K6GjPraoF6fbVbp8WW/wDtlm+CJaR+WD6RQ/VL+5izAGWmSpVY4n2Hypt0jXW1tqSP/wBckR/l96H6lqka2zlWBB2+YbTJ7wOBHemT+wrDxd8MKwNtUCgKELMBjiXyZHtSi51S5ZOQ6kyR2EHghTmZqDqGsuKFBJIhZ80qQhxA7fOouu9UuX23OCDAEkRP9PFPGDseMYuLbeTWn15RXAUFXSHwO3BIPeoNJcYmBMNgD3Hr7UVYt7rTKUuEnzI26FCx8WcSTiKDuXN/mLQwidoMyO+Paqp7JDOzpGDWrjbSpOU7/Sp2tOpV1u+bxRgASoAOTHbNLrWuQWoUEXNxzM89yZ5qS3elwrAPcI3K3Awc8UnVnB1+7narkg5Mx35IPyNBKXHAJsq3MzHue0+9R3kmybviKzKYKjy7Pv8AEK7s3yF3lQVKErDArPuAYE/tS1ixlXsOGwMDlu/lE84Mx2oAdQQeZgApKjGeMEnEVwnW7hclfIYwBkH5kdvSaF1OrYO5CqACCwHef2JpoxfsCDl17SGVSQ24AASQFOJnsc1mqvOrKE3uGzsn3k/7VNprrIgcAb2X6eYcfrUdrVqir4iwZ5QYAHcjk0r2AK1KIp8Qq5DHb5oMYmfSgtTrPCHlnYT6wQfbnn9qh11s3NrEsNxBie5nt7AZqQWiUBEgBjG8+U+pAruuMnFi8b+ahEIkGYIP0PYk+4xUeq1JA8pQneGGNpDRHMRA9DS3SWyWB3MAZhYkNnJmQBRFnV22VuEMEeYGJ9e8H3qDhTwOg7+KDKVYC64BYwYn5TIGZ49aDL3G2SysokBcnaOTHuM1Lc6j4pQ3CRtXaoT5R6R96h6n1zbAtgFu08kd8rAmujF3oaX0dRZrRNZCMyXboaCpKyF9yxiM8YqfTXBdK7i1obGGOWiIgt37yaH1HV7SKEViF9FGMAcdiZobWdRF8hWYIYxvWCfvgU7i2LFpPKIW1Vx7wuFjtUhRdwBkkickEzP1pxpOooLjEeEGeECrwx/0jGSfi45qG+VRN1sbdkS6ruUjuR/V68Eg0q1mn8NA1sbkbhltsACpMQx+IzTYlhnVbwWt9iO0qistoz4YUBSSPig7pkCD6fOgD0/+bbu6g23swSQrEnPwq24QxBpFpNVdHiLybyw5ALOCD7ZkjOcRFNta9t7y29O24vJ3NwWjLbY+kCpV1dNjKLa7fgv1dhb1/wAgVN3YjygTz6DFRXlVUzdIk+Q7SUG3HPJo/T2US4bd7zliFuCJWVE7VYDjIx86h/EGjtbla3a8JdsEhgPbKHj5g1oUqaQjduxX49zYpLbVny+n/lDtqSCSYk8x/eu9RdhQJ3AYAjECttZRUU8K5bzx5htwRt3RB7VZBlXo7dQsREMQJMASfQmo3021it04jEQYJ44waO/D3WVslp8Nm4HiiQF7hZnNLtTfDOSJkmVgYx3FLbcqGcEoqVhmkdpbZaLqgEkAHI5JnsM/apH1Nhn3M8mICrgSOJMRFDaHWhSFSQzkAuGPb24ED1mmXVNPa8NCpJVRtRjndk7t0ASM4PallVpMkDaewHBdZQoPPI3FjOMf0j1qTR27blQUU3D5SGJhhzwfSg+m68Iro8ZgBs5A7GMCoNbY3Kx2+ZBIaeR8ux549K5pjtqsIfGwFV5IHhxKgRCkSMc5/al+kvBjIcQhOTzBGOfma7fTm2F/lyXEqxkmAB69gKVHV7WZAAQcYHJ9/YUIxsQZX9QCyxDC3JHcEtET68UXo7odySTEcHse8Cl/T9OvlQEHcR3z/mn5Ud/CAFtrAgGA/KkjkY5Md6WT9BJrtophXmQQVj7jPFdWrtl7e1gpunKqQyuPqRBru4bj3V3qfDI3eWVkgc7hyO1T63XlkZyd4XCK0AjsTu5NTtnAFyySQtr+W0eYl5/Tj/2pdD0Z3uGbbXGjOwKQV9SHjb8wam0YQIHEOCRO1wpz2A7tPrTexa8JrzKLoaByQMA/CwnsciOYpJcklhFIJNrsIR01t6um5LQy0bTszkFSYJ9p7U20Vu1cuXWRwfDtbpZYPmkYVffk8falKasTIYXgSxCH4ZB/MOxMn7UCdYQiWgFW4Ad8r9lB+dO05I5OKllWg/Tap0QobkkKMADgTC8cGtWtYGXbuhFEKpaCu4liCPTtS1rr4DHbPDAYhQcT2NDWmAJIgBhleQ2ZOTwe3FV+P9BGTi8ex70nXLaYkXFsSSW3DcS0DAbGJ5HGa31DrjW7bIBvO4gMQRsnPkgR6x86UdQuC83kXau4wozHOOO0DNaVLjqA9xiDjaSQCFBgzER2mKCgnlgmknSdh2p6sAyF177iUyQe0j9+9K11KAXAF5JKtESCZMj70Wjqtr+YvmxFxRIwTgEczEZpUvm8pO2O/pPr9KpGKGqqaZJcccjBmAO2fStNYJEKMsdv15+pNSohuDZklRIIHAHy7UZ0K8d23dEedWJjKD17Yp7FdehWF3NtgyJkekc/apNPuiRBwQJ9D6EUVqG3MxMAOxwp++festyH43qpWADt25iRHoa7tgFNbBdJqhuUXBtGZIGZ7TU9kzuWdygmAe080XqNI9xicsYlj6ieK4v9Q3IqqqkJ3UZJ7gnuam5fgAC4+1oyQR27EcH3FMG1Vg6OCk6ovBJkELBwFHIoDXoRkzgeWOfr9aG1DOQtwkCcBhgk9/txTSipJDxn19DzRqAoBdtxUBDuyJGQJOBjj5VxptP/ABBNm3YttcGJ+HBAO7d/VP70os2VGSpmRmfuaKt68WmOxpJEg5E+x9DSONaBBR7fbQb0guGZfCQ7T/MLxAzGG/NNGtbsWbiJcK2pDFCMDnl44JHH1pRplyquWEks4Ddx8MnuBROobep/l2lIOWJl49lYwcxntNLJforq8Dy5qVkBXLKVLQoAAPGAcqOYAoGyxO1js2gsAXUjd6ST9qI0Foq+5Au7OGE4OMe9F2NGAFLPjcRxOQOZ4HpUOyjgfrjDIOn3CEXc67HuhQ64NmckqPzdxniaL19pnvOUcvpSEtuwgkSRgRySSAW96Nt2rYZhdi5LQWeY4AEQMH3pXqdCGOxmdQCI2E7CB3iPbmpKScikVjrWTep0YQ7LXxR5hCSQOII9Khuam2ti8GsDfvAN1zJwBj596X9XdluHwzK5JIETOTOAe1B29ULjgEhQdst5io9yvJJAjFXjDtG2DPDNrAXpH06EQTe3CCxEAMOyj0963rukANK2m23CFAVgWDE8x3GDioV3FgcbFnaIgQ3Pl9ahGpe5cR9xBtqBuXAx3/5qyTTwSWwjR6S3sMrdLK3wjgdoKjk0wF0Bbgk2HMQhEblwDtJ4z2FLdFrT4oBLDcTJBwcGD7cU1u6xG23jZd0RmQ3BknETLY2EmIGe9LJNMbtSaWhFd0pDbC4RYDSe5WR5feTmpH0LXGEMpZcA4yB71xfa5cAVwCBO0MYgE0Sn4RvKVDhUDCRicfTiqpuhVg602ibT3Va4CFiDBBgN3MHKT9q1rdH/AA95GxHiCDyNrj/mirvSbmn2lrRIyN1tgQfWUJmK51en8W0wQ7gBG0gq6FcggHkdsUrk06Y8VZB1K3bS8QMbgJZY+KTAjtmKcGxZsI9xsOFCtbHJZuAAedxEyOKUa3VJc0wcCGAVWEfmByT86e9RsC5tvQoNsZJ9DEEe6miqpiNaEGr6vdUFgWt7juCwIAPK55yPlmiuk61dQjoyJvQFojyt74iGrjq90XmhfMwGYysdvN9KX9HupauIXwhRkYjnP5j9YroSUlQ8ofgN1HcSdw2x7H50vM7Rkbd2MzBI9PQ1aet2Ea2X8YOeYGeB6c0g1tuEOT6HH+WadOsCqNgzI6ou2TjMe/H+31ou5pyttFYZUj9e3rNH6K6NqKrKnkBJPBIAMfXv9Kj1/VC63ECqCiht35iZz8wBkGkc3dIUgsaYglWOY59R2An0is8MXlhjtKHBxma3qAy3F3wwQyQe/vPf1qF7nxFT5DEAfSYrsvJ1HolnpSqVYtM/EvaPXHFTNpIBIiQfLiRz39adXbCqZlWPqs49sgUNc1ABnafb0NZ58PTLYVK2QvZBU71EnJ55xkChNTp9qgqvlIxOf1POaKF92Qy2CSRPIEUp1usBhRvKqPKZEGOxBrOlIrHpntYF1IWtltQf5hkOTOOfpEftSu9bS2UJUsGBgxBBHBx2ii79sqdwUSQQuDE+8dua50HQbtxkR24kgmRHJj/g1ogqxYspKWlQsawGJYyonIGZiM/5TH2rnX+D4jGwH8PtOT7z9at9rpCeHF1AD6hskdzHypB1W1BMdjCwOB/5VtAUsUKP8P3TsIBicz3+XerInTB4OwLcVjtJtoYQxMOd2JPJ9KXppYJk7ciCRhvUY9qY6RxuBRbnhC4MmdkkQTHO0V3b9EYqtWCrbSCyzC9wJ5k+vGaP0F69uKWl3EYKxn2Ik8ehrOrBt6p4iqCQo8H4TPqCJn3qNCt17fhW2tXH8v8AEXXJI8MENE42CPrkUrwcNNMAxZ9Qm5kACWhBzmWMnbHtNI799kcMqQScIBEj/SPh+fBqU22uXrhZwxTG7aV7gK20YPr7CjL9g3PAIYLtRk37fiKmM94HIoOWkwqxT1ewYe4ohbol1IjIOTAwDVv6RfUae3cjd4ggLiDt+KZFV+0GtqLd0lhdJh8cjsR7jMiuPw/cZd6ScZCnsG5/sKPZwQ9djvWSGhF8NMxB4BPBjsM1XWtw74InjHIqxhtzXMfDtHynv8oqLUbWhgwZd0H/AKKSMmmXxRWpIxGePvj96N/ECBEg87sfLbijNPpA94CMKC7fsPaTUfXLZa7bUlSN4wORMTuqqlkmwmxpHNuVXcqhQ4gTEZgHvQest6c3H8HcyBBE8/l3AxwRxTvR2SbpYbsmDGAZGBXPUrisw0yRNtH3MAIDMB5dw59cmpqeSSs713SwGZ7mE7ECfiEiB3PtVa1i7nCIA7mdqTAECTubiY7dqmvdaLAb38wgTJO0RG1e31oOxbJP8hHYjuePtzTJNbGpI9hu6YMIIB9JnmuU0RWCWJ5kfP27CjXueH5ceLjtO1SJJHYMeJ7VwF+taVXJK/Rn/iL7/TC4HmiOMRU/+F29u2ARM5/ejVURk1IYimXFBO6A5MU6ro9typM7V/KMDBmSKD1GqZpKgIA3xch/ocg/Knt0gKJIHOZitX9MHSGgqe+D/wB+dCXHeIYCpVsql7QXWYkDywTzHOcn1NLbOkN2+LaiCTiTg/XvxV7t6NFkBcGJGe37+9SWtCiZCqJM4Efv2/ekXiPFh+UTW+jSisyNIwUQgcYkT2oHq1pLCrtBQxIkycn0B+c1cQmM1E9gcwJ4mBMemarPxVJUmdxeR8c+1HmFzodxrgulXVd+A2M9tpFMW6GdoR7e82l+Enge0d8kx3q86i2SIGMjnP296kt2YBz9fWlfiPVgfNbsWaPpyNZBEEsvxR6gAD6AUb0roV13uC6qi2VHhbTuCkcmfyk+lS2ABgCB2qa1q2Sdhjv7GPahzeGmk47RTi8lwuLWGVn8YdLnT3IAFywVuCPb4vuCftVR6ZfB1BK4DW5M/OvVPxIgZlx/8tlx9ds14rav3ENsqksJjvuHo3vIrJG3DPrBZPLG+u16affHma40ntwMcZAFJNR1D+XtkZJYxPfjJzT/AKZpSWZ7ohmHDKAADmF/5obW9FU3rYC+WZJ+VCMksMc301TbsFj8dyWY+wEKv70F+HunPqbhdQAtrzMcks35R8+/0pl1vWBEYAA+Wg+h9Uurpyloi3vLF7n5mJwAvoAMVSOmyckM21jHdbA2qgAusDkn+lT2PqarWs1bs3g2QcyIUfEZ9eaJ1/UVS0bSH5k8z9PX7mrD+GOieDZN1lJu3BMd1U8ATwTyfnXQhtiuolSHQyoljLAzEjbg8D1o+221dshDyWUEt8oqxXelbnZiAqhZjaDyPXsaTt0ppdwrZjjtPFc23sSz00Wu/oB+lTrbxmurdgngc1i3RwCDH9/SrQ5I6Qkoy20afjtUWqYIrMZO0Ex8gf8AaiTa7UF13pzXdPcRPjIxzyDPI9YinlKogjG3RRur9SJb+Z8bAnPA5x6DtQmmvaq2q6i0joDK7gcHPG3NHN+HbnhXLl9NgETu5x6D0Pr7U51GpRhpbdt2VNwJUAZzxPznivM+R9lR6b4kouyx9Lvm7ZS4yFC6yVPb154owLRZSTNc+DxXtKWDx2gfbWttFvb71oJ7e1HsCgNk+tbW3iBFCdZ1G0bB+b9zA+VVbq2lRNVbCEKAV3NyMmDu9YxWLk81Qn1SNfH4jlDtZc2tio2tc9qnssxO24u1xyJwQMblM8H0NdLa3GFzNbI8ylG0zM4OLpm/xMmxdO39DKD8iNv7147rrW3V3rMMypcaFXkTJBEdq9c/GF4k2rQzLpI+RE/2qg//AOg9KuWdR/GW/gaFf2biT7ERkV5nHbUv+m6TS6r/AEDdJZphtxXmW+L3Bj9DROpxJGMH/ih9Hqd+eDjjvU2tSVImMHPp71C7Y6wVbrtqYAMR8RPf5UluXuykx2zAzTPrWpJwfY8fcmf7UL0/ot27DKrbZ5j+wOTWuDUY5EkOvwONOt0NeUm4TFtmEoCfUcyexNekNaUiCR8ua8xt6ArqLdhCDcLqTHaMBfpk16vdsmTGc9zV+N9kzPybA72ntnymTIj4TH1NQ3LfIWJ4O4ECPajn0pA5Pz+fzrXhGqqJNs5s6x1G0ncscGuEvAnGKW2bpJPfNN+k25Yt2X+/b968SUuuUb4p8lR9DW1bYLL5I7AfvUV/qQUYgfvW9RrIQk+lVg3t+4GR71nlyTntm+HFDj2ibX3W1dzwFO1Y87H7mB3PGKk/DH4WuafUbiUuW1U7Hnzgnjy8A80kfUm2wdZ3BhB9+D9xir/b1SccDmf2itfA4RX2MXkLkk8aCQcV1HGagPVEBwJ9yKD1et39uPf+1aP6zOEZ14tK2xr/AGrjvSbT6krME/3/AEplp9WGHofQ/tWqHKmZ5QaEf4q0zgLdQHAho7CZBql3nZtzRJIMHnPvXoXVerKoZAC5IhgomJ/q7CqlptG3hsvlXiQTkDNeVzTj3biet48ZdEpFk/D3Uv4gA+WbYCxy5kfoKtKsthSzkA/2ryK1rbmnvq9pypZYlT6cyDPNWjTa59eyC4YRRLwY3GYj6xVYzfVQgS5ONdnOWhjpJ1F46loC5W0Pbu37Cp+r9NF7T3bRzvRhHvGP1imAAGAABwPaO30obX61bQ3nnhR6nt9PWt8FHihTPPnJznZ5X0C+ztsVWJUZxiff5U+udK3pvLDYV3A7gqGDBXxDw3OADwaEfq1uyItBbR8Qsz9txkwAGi6JJOcAVXbvXmuHcVNx5aS2QPTaOFzJwK85qU3hUjcqrOxo+m0lty203yJ/+IbxA773iDGPKOaD1v4gNssoIt4UDb5naP6yeGg0n1HVmxubOPKnGRnngik9++TMYnn1PzPfFaYcNrJORaPwL1azZ1Ra8s7jtDzhSx5MjPpPvXrJgT868GsLFsnJHbIH29eK9h6H1PxdLYb8xtqWPuMftVu6gRkrHG8T5iBUdy+nO5fvSPqGqnygmZzFC7zgEE/M1P53QPjOy0H6060l/ZYLd2Y/7ClyaURJpvY0g8JFIjE/ea8vk0j0fGi+7F63XayGPfB9iD/5SLxirvP0qy6d58S36ZH6fuKr/UwPE/v+lJE1z0QKm4oscvJ+Qz+1Wa1qxE/aq/0jSF3AAMwWOfarDa6I0cqBj19P/apdGSak3g2NbHtXL6yQa5/whgfNcSPkf3rj/CgJ/mfpA/Sjsk4yWyB2OZ+4xR3T7puOiAfFGT8/0xQb6Azzz7VYehdO2Kb9zAAO3t9fb0FPFtE6t5IfxheS3aFq1CknMeneT6kxVGus2Vnk5/76UV1LVPfuFhMMSB7gelb6zpdm8Dsm4/YEfrUnvJ6EY1GkKWsEEk9gf70//CPUQu+ZziB3IODPb5Ug1LMwGTuKz/xQujuOZIkRMgGOOTV+N9XZLlj2jR6d/jaD8rfWqh+OOuyyKshdhJ+pO6CO8ACfejOnuzW18pb0M0B+I/w/dv7SqgMuIJwwPIkVplzqWGef8fVlG8RrzQASW+BPyqoOCfU5ptp/w+GQm87EkkDaYUR7fSt9C0TJeueINrAxB7R+1MOmWjcRSDP8x8fIkAelCU0sLRdZK317pltGUW1gTnv3qLp/RXJLkeWdqtEgngt8lB54mBV0/wDpZWY3L07QYccC3GQXmCV9waD6h1O2F/klC23zXFUi2Iz5FJy3GOO/alXP2XWJ0oVllY6hpSCtsKT+UH+pjjHrAwfcmvSrGhK20QYCqF+wjivI9XrZby7lAyoJyO5Pz3Sa9f0t9mtWy3xFFLR6lRNPy3SsmRnSAcn6CuGjgD68/tRF1Se3H/c0FdY54A9SJqKClYxstuZV9TFP7+I9KS/he1KsxzmB9czn2o7U63zFSje5xwe+cnOKwzdyPQ8dUrYJqm8NvEBnJMe3f6VCDYuEhgG/zDkd59jmo9bLKVEf+0v6dpR/NDYJI2MOfYg/OjFWUnypDPS9PNtyU86HuvxDPpMkV3eRrgOeAcEMcnEgAgSB6kUiOpuoQpYhgfY02/ir3K3FcEDytjv9j35p6lRK4drsa2eveHZSzbV7rwJN4j6loJA+VTWdZYcxft+C39anyn6jj6iq5YuXA264FAEhVQAD3LFRBjijmvgjIEfLH9s03V7M85xTpFgfpunMML0jEgFTNKvxJ1rx/wCTbxbHxsD6dh7/AHqu3WtKdyqBmMTn5Qa7tutwFUYn+kDEnv8AM0Un7F7xWtjXpthBftSfL8MdhPH61x+KrU3LhEbSYaccRj5UV+G7W7UbjMICc4zAAx96zru3e025U5YsSozwRtEzioyl9i3DOk2ynX2hDP5eY/Qj9KG0iOQDuJb+/tTC7Y+M+vY5BHeO8VBatlCJGGWRBmcxBjg1dPBSUhlp9MYR1Dja8MoMx9PSasCnEmB/alXTLeyGIx6A4YDif96P6/1GybVxlUowURAEGWG6e0CP1omSTyJtWtoXbl13+OCqAEkiAJKjOYwcChdR+INqFUtKoyS9yAIkRFtZzOZJqva3rToxS2PMfjcxLSeM8LGKF0umu3287QCJk5gAxgHE/OqLhTzICYbr+sglnuXGvsDwTCDByEHl5+fNVzqXUzc+EcenA/57U26n0JEXcWZ4P5j79gMVBr9CtsKij4iCR8zWmCitAYi8I4B5n9xXtVq2SAOAI/7xXj9u4ovoz/CtwExkwCO1euf4kHtq6eZXEgj0P79q7mWhGzLybRyZ4wfegtTqdiz8WYKjn61rUX2jggnvPNL3Y8SQO4Jj61ll+IDaQ/6HqCqpJO3nnB/f6GiNVdWcqIyRuLSBuwTOQe0cUCl0W2cFWRANwJ9D3Na1lxWKutwiQywwIJAz8wpP7VjUc2ao8jUaMTqENcVoQSvhuwYAnuODg+sUHqy+FG0EeV2mFmZ8hOSpUz7cVs6k3EhXcwxhPMQO8AxCr7k81ttBu3Qq45XbOTnlhP1HNVSSIyk2yZ7K3Ew67k4Pb5boAI/3phpdCGtCX8wklQCSPbaMnNJibo2BVVkicNCjsQwiZHPzFMH1hkyRHGfWeRimadDwmv8AI5CLMBhP9JDKfs3NTNbCjPHuZz9KHs3xgK+QcyCJJzyRU+q1YgCN3cjjPaZyKXQj6vQHtRUJEDccASD9x3/Ss6Sha7KwoMSWwB6hY7xGQZzQuttPFsBtrd7ZMtDNwI+ZMjtRnT9Re8J18GQACgKQSwJ2wCQCCRBLelGV0KkPem3yHuwwMR4fO3I5g59cVH1GzuDMxDZ8xkiYA5X0oHTMvkACkyviFT8M9/LjcCIoq9qyLU7dqXJJYDJJkZJHw9vlWaWGaYu45E2t8IAosb5Ind8BkcbRBwe3btUVyz4t4fzFcxBhWCrAwZKhYP3McU4aysq8hi0jfbRCi4/qIgN2Pfil1rRW/EZl8a4iZfcYUOogBkEbsdxOO9Vi6QkmgzT6i1bUTuIaBgyJ9j+3aidbYstZN4FmOwkieVPqO4EHiqpdi5udm2IhlAgOR3AEkjBzHNT6EG4WbeUKg+HuIJKx/TiViR2NaeNJZkQm29Bt78LIdaF0qlt1kXCGOBJnk8Cg9X0m7ZZGvJs8jSQQQSDJgrIkelSD8QbNQvkJKrBYSQ6FTCttIgj0mh9ItoWAqW2SN+4sT5ie4TcQuMfSqN5sfjrrnYL1KwXQfQz9ZoPqOkDEbiFVFDMx+pA+dNNZc27fLuMxEx296qv4h1twkBkCrMgbp3H1aMGO1PBOQLdAF3w2cLbDSzBQzEASSBOMxmva+k/h9dPp7VgncbawWxkkkmJ9CYrxTpekD6iygOTcQfLzAz9ADXs46sZuKsE+JKyY8p8xJPYD96vJwjiRFxlJ0iHW6KxtLRI/0z3/AEpHq7SrKjbHyzVhDqbd3gd/cSOPof70iu6sXI+GSN2RHsc1imlXZFHh0yZbvincxIRR8E+UxwT/AFHj61rV9QRriljtUDJIlgCDlQcDgDPqKW2LzBQsgKqmGIwAsbmEc+aVAntRfTkJYOScghfLIiZglhz39qi40G8EN3q4Qfy5ZLlsMlyYZTwVZWGYJGPeutIlwB1YHxByN3qRIGfyklgPpU2puRuXarskPDNtBB+HIMBNwz70B0zXeJ4mE2NJnJIf+kuMnGdxwfemjHFijCzKB2YqgKyCzCWP+YflJGQO8xQd3qguPADhZPnAOI7GPpJpiHYqfjcuTgEECF42quZ9SaguWVQ7LpWE+AJMqsbjP+bdMg0OyvIxqxdI5kT6Sc8frROkFy6xydglh5QWYgAZb8qgd45qA6tLgNuyzPgFSsggz6gcZ5rnXIbdotqfKWg7SNowRCiCST3k+9CrRyQH13S2hcWL6zJWGtvg7pBLcJCkR6xR1u8LdstbvAszFbZ3+d1QyGCNi2RHNCazqX8RZ2byGkZc4O3IMYB9J9q70PT1t2TutlrltkJlldbm4eZgsSgUehyeaZrGTlQd0vSgs20MRckRgNuAPJJwJIbPNME6jdREXebY8IqwUBmMMIZe3YgemTSbqF9rTILW5CNzACA4mVbcM8rMTR/VetILOy1bIMeXyMm0QTh4lSSZPtNScbdlYZTA+oay2b7LbUt4wIYoSrIcQSJCshH5gBzihNW6+HtRh4iBd6PMMAfMC0kgtESflXb3bj2xfNotthUXcArBo3QseJ4eJDGk2kuqqqCfFDXCPGQsCJPw55hpycZNWjFEG8huo6Y5u2gwNjeSy2QohF2iWMdz3qQDTXNlhmLAbmCc+eZIG2Dt/NFb0sq1tG2qx3gAthQMyWPB2nI71xrNaLZtq15YFz+Uy/l2c7bhA3KxO0zxVKCoya7eiBdIb1skMyLkAF+4OY7SMcUbZS1bySVG7z8xnuIofToPMkuwLDaBDA3CPMAQJ+UULe1r/wAQFurEvC5xAj4jGT+9HLwBbJ7l5ndICkTKwYEZyZEk/KlvUNA1y61wgkLAUAT88d6sFxLl57dxmxa2o1mMbZOd+7ytn0il+v6gcsoItAsCVaGBXEMsSJBoqTTod0m0mVr8LXlTXWzGFLET6hW5/WrmGdlYAwGG0njE5Aqi6a7s1UrnzNE5+IGJP1qxaYXjJVmAHYN+tPzR7NMEZuErHdtHYbEmBHfHvPvQp062zF24oxkCSRnGAMUA7XFjc9wAf5j/APzn9KZdL6ZvEwyqclj8bH6kmMd+ai49Rf5OwWzo7Qs2wWuTaM+ZSJDHhACZM5APzxVkUKDBXBUiD2HcQMZFKdEwLi6zBmgGAIUSvKiZxx9aMt6iT8Qk9o4HOSfU1KdtjIC6lq0XaqqVFsQgRcq0ypHYjnDYrnT6gpK3WVwx3KVWfKc7gkcAyNpP6UfYtMSSp3B0jyDIMxgHDEnEkUm1Wt2M2+Tb2nw1hAQ4wA0dgT29KeOcCvYy6ZY2BnZyoA7Aic49hMnFd2OtFXcG6xcK9wK1sAKvcqy/5TlT3+dau6kpZYAyPL5Z5IK+/rXHRun27jvee4qnxI5XzLtO8Q3IIIwKT9bGrAbY6uj3TbZSXCKFbaFBmCuAYyTG0UN1bWJdO65BCGFXlS458vLgRhB9TU3Qde9x3svcUIpIthgqszAmM9iqjikA0ieNLXkfw8m2hYNtWTAb4ZnJ9YoxjUhnNpUF2ej2rh3Xxe24LbWHfIBBEAD+gdu9M7163pymzT+G++GUgC01th5SrN8ZMgSMg/KgdLrLltUDLut3rgKWVUu5UmNoLeUbuc5+VD9YQrcAvpcYWyNq3CZRQeIMyRIGOYo9XJ50Kqscano9wXgGuE3OGLMGYqFba0kxxgAelbs63Utd8AOvlC3GG7yjdAGO+Rk8Dighrx/8KWrqNu3yV5tEA/6hHz7mhHPi37oKpZsuXPhIh8wUYLEGd35sYxQSvDC8MY37OoN1232FLR5gNxJBJXccqRg4HtS/pxTUumkS4RtDB92VLCSVCETBPG00coVbaBbfiAkDaBMjbnyjjBxPFVTqfSLukYKyjecIQJBPs0jY4kcVbiSeGK07ssvUOkeBfCQ4ugB7NxVEjBEMhwMfErHIpKeiXLu7xd5vWjhIUWhJmBtGFJ7jis6KzObivuaFDnxGiCp+IMD54BjzVDa0J1AJLsVW5i6gxLqWAaMkgjJ96rTTpC3ihxrNttjNo7xtaUF0opIiUckQ0iD2ozX6LTKLDJca9dvEh5ZT4bATG34t0+/alOjS4jG1dcEMB4bqSpJJllkiRuJ7+uKZX9INxYLa8kbUMbtwiQzAS0SZMzgVnbpjJr2DalbNlxvxd8xZ1EhgCISCxIeRO7bHYUPptcl1y5ZrRXYAxY7ioBWCYjb2lhOealtWktqXu3bbK2S8NuPruIkLHYGJqPqHS1LBWIG0GSmRMqysrfmDAzB4pk4iiXXm3tXa1wcr5nG4mZEwIIBkyO1WL8M3tOuLgW6GIyC7BSfUEA/Kqv1mwyhZO6J2sDLCTK/L6Ub+FutFboFwg7lgbgAd371bkg5QwNHDsv6aTTXLxJ01rwwMOoMk9u4xzWXtJp9xKWgBxO7kj6n/AKaD0d1mcC55QYyR2Ezj9KO1ly05lBDETsgKEEmAYmWIzOODWGS/DRHkVZRU+mpm2uVZgysPUcyAftTPWPtKwMCZB7ekfrSXS2mN4OWY7GJyZxyf2FMNdcLR6ZxMj2E/KtElUiMdWLD1YohtJthywDtIZQTy0Y3cR2+9Da4EhWLBswxAjI9u2DNGdL11i3dHjic7cCeQfXnMVF1jUrcdAoII+JdsGe5xzNVjiehNoO0tzxVVcxiY/wAp49s5+nvQ2rtFbvmVWtzsZh+UHCmO2Yz60d+HrewFdwyZJcgAeszRPVNJbuBrlpEPmtztdpGRMIMEHmouozdjehHbW42/apd/EgQJyBBJPb5mj+nfhW/5/wCGCXWURccMhCnJ2QDx3NdnQOVceIlpHubSzNs3AEttwZYkxMdh71a+l3rfT7Em6rFFJZUSPM0mXPdYbHrA9KZy9IKWSv8AS+pvZe24/mIpKXLaqGKE4L2h2aY+lGay9cuOl1lfdYV2AddpAQ4Chp3480kQWBoLr/VGuOt3ThBsBDOq+sHyqI7gmSeSa60uruANd/OyA20No3PECnhCRKwSRtmc1OVpHdXF5GGldzbt3TcexaLhRdYbXa2wJLMrbgeSuIz2pF1RRbBt6W9usq4EkTdGSWAcfEsYA+dMP8UYbruzh4S20qyMCdwcNOxdpmfYUk1eoZmW6ttbSi55Arbp48ST3MkGY4Jo8aejm09Fo0lsjZscA3FEEn4jOBIIiY596h/GFxXRdQNoZIJBIBLwDcYA9kBC8ZM0v6kHtAISZa6jKO21pYkdxBDLHyqwCyt7QXNotlmRmZtoENMgZksxjtAg0iuOWVST+pQ7fTbt26TeQtbCEod+2ARPCiGMflJoPQa5Q7LaZ7dtwCxUxB/MCM9sYorp91bqDxGuEFwvhqeZMbQozEkRRGk8Gyl3+UWNh2UkwHALQMEiSJ+wmtbf6ZaGFu+GtjYJsKYHiGH3HJ2gjgDvMiknSrQXfd2O7l22MEJUZyT24zJojqFrbalFPmwsPvEiBhB8LwT5ponTWSJLWwsqJk+cZjbEwJAJJ+VLFYNE+jiq2c6nqhRm2KSxIdwEWD/rB8rqfSDWXtbtWWtrbUg7gZHYzAXjsMdqV6Pqly5el7nkt7mkRx6AkSfSivxLqD4THBmABzg+lHqk0mSURRpXDWgGHCkD5GYP6UtS0fKDIJAIn0kZFPF0hCEgiFWAf9I5+ZY0puXGuFTPwgcDj/pqyeGh6VF9N9lfzTk8TkgTz7d8dzRDaxTLq1xYx8BOP/yzE1D0PWWbqLvc7xiDJj/im9+/ZQDfn2yZ+SivMk6KdIuWNFb6Id4Yx3MkmfzH/YUx1zDHaAf1HasrKvL+ZPj0CaJg1zabZ29m8vxcjEziKD1rRqPhElDn0wMiDg1uspo7EToc6fQqVBKAg52ng+k/WKkNhGwLYRkuKCyHmSQvPYRmsrKixllWJNvi3i0KywbZWMpJ5BOCxGSR8q1fa4RbAy1pQpBJhtjwoaOcEDvWVlXf8qFi6yM9J1a4117l1Et7VHkTKmOCAZAic+s1Ld6610XCjElnAzP8pgIBTPBPIGCayspHFNlZybVsC0vSXZrd7U3Cp8RbTkeY3JYAj0AkgSTPNc6j8Jgak2ww3I3mtgGFJ+EFiYPl5IrKyl7OmxIK2hn+MIa9YWMpho4wVP8AY0R+A9UysUceUDy57xnHqQeayspZf20XWeeiu3rA0+rfTsm4Kbjqd0e9viTgx9q2fxRaUX7NtSqPLA85Ajw8j4TJzz71lZWuH2jbM3JiTFdyyS6oh8MMZIB8o75Hce1NtVYTdsTyAwzARtIIgwoAgnmsrKSTOSN/xqgBEOEAHGAAIgT3xStbJv3VQQAOcfWsrKOhwjq3T9y+GsDgEfI5qXpXSAis7ARBPuYrKypOTUDo+yDxStt3e54YJA2heMYErkz6mj+hfilVa3b1E7fMviLzKyYb83HcYrKynjFSWSabP//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tLang="en-US"/>
          </a:p>
        </p:txBody>
      </p:sp>
      <p:sp>
        <p:nvSpPr>
          <p:cNvPr id="28675" name="AutoShape 6" descr="data:image/jpeg;base64,/9j/4AAQSkZJRgABAQAAAQABAAD/2wCEAAkGBhMSERUUExQWFRUWGR4aGBcYGR0eHhwgHB0cIBwdGxsYHCYeGhsjHRwaIC8gIycpLCwsHB8xNTAqNSYrLCkBCQoKDgwOGg8PGiwkHyQsLCwsLCwsLCwsLCwsLCwsLCwsLCwsLCwsLCwsLCwsLCwsLCwsLCwsLCwsKSwsLCwsLP/AABEIAQcAvwMBIgACEQEDEQH/xAAbAAACAgMBAAAAAAAAAAAAAAAEBQMGAAECB//EADwQAAIBAwMCBAQEBAcAAQUBAAECEQADIQQSMQVBEyJRYTJxgZEGQqHBFCNSsRVictHh8PEzFlOCksIH/8QAGQEAAwEBAQAAAAAAAAAAAAAAAQIDBAAF/8QAJhEAAgICAgIDAAEFAAAAAAAAAAECESExAxIEQRMiUTIUM0Jhcf/aAAwDAQACEQMRAD8AMcqRFb8NsACFDbvnGcn0qBVY52iRyFkYj81R6vUOYVTDd8Y47H9KyuTewJIk1t5Ub3PoScnk+1RbTEZJOcZn2PpjNd3EAw4O6ATPvQ7urOvnKwc7c8Dt6Ur1Zx3bkxnM94Bj0Poa5t2/PsBBgzumQB359K243yeNxHm/39a4ukCRu3sAIBA47jGM5967ZzNq1q4WlwpWTuGN3ssAe1KHur5QGJ84jMFYHIpqLR8MHxSv5o2iABMDjkiKE1WoJtqHubiqjYpT4pMfEoG3BNUj9Wc5WqNaphtlgXJ7r8XIjjt7VLYexu4ZgpO4kczzC84711per+Eq22AUT8aGD3MUdc1nispSLkryOQRGGx5fWe9dJv2gMR6nw2uqLciMAoT7mIPNMbbkWTbR4U5IIPxD17T7UPc0JDFiBuyYX5czRr7Rs2OXuMAXx5QQBB2/PFCTWCnGpU5RehZqtSqKU2lmIG3EqfXHaKE0/St4LbfggFJ5BwSJ4FObeqDyCCX2wAgHPds/esu9P/rSHDEKVYy69yVPae1MnWESIn05S2MEooMqABjEMDgx2NDawXzaRbt221hPMufUnHqYJqbqOp2AWtobxBGZO0d8HI9aV20UXZE7VI3D8rCePY0YK8sKbWg3S3GdCwmAcdgQPQH2oq1oN+17iMWmPCPlIzhlM8xBreofxjsYBQeAe/sJiPpQd65tPhXdxtwSSDLLPwnjsRxRedAANEr23YGcqVKlhPqCQwmMc0S9tbrC4CAceRPKCwOSR7ic1mo1do35JZoja87WjiPQn5ijf4mz+QEEruOZ2+hn1I7U0v0Bi9OLTkSxgSfQSf0FZ1DTKqT8KxMzM+gx3JqW5e8PIYMMmWHtkZ94oS7p3YbnlFmTiTPbA4FJeDgcB2UszsSxVWjMxkAiPaKKuXLTElrZUEmQO/pvHf2+VcaK5suBiWE4B3Rntgj1pneFk+e4GYMMn0I7H9f+muk9BGZJMrGSIEwB9waH1VsEAbwCI8sjA7kGaD9cktBkER/pj/es01lMTB9e8TzFZsj2iUXwZAi5BkngwPUdq5BePMFBMksoyZjJ98VDqi0CApUfnAlhB5+g7Gst6kFd5zMRunIPDRiAeYo9Tid7TBV7Lyvua4ZmAwrNu5GMR+tCaN994Iq7iTABMcnuSYA7iK66rfFu4wDKNp27QxJ+h+dUimnQtOrOLbG2oFzNsqRH9MnEdyvaf2onUKvh28kqcCP0kdh70OqblE2zEiTuAx3hSZ49qD1WoVWNu1gKYgzyBmJ4HmGaon22dQy1NkXlAAAOYgE9h6d63YsNbWLbizdibluZkKQJyMTUV60be079gIlbi+4yB65EUu6jqy4V/F3yCOIPy/zH3rqvALY4tagB3IzbJ9ZiRk5yQTSu9r3VzBBYDlR+nvR9gW7So1xSjtmX+GAOZHKkfahtPobJvgW2JQQd6yRuJOASINBUjhe+raVeGHeQYOeSCKK1vV2dwwBWI2tJkCPX1rrqDhgltDuO4oGkASW5b0GKh/gkW7t8QbVwTDbVY+piDB/vVI1s47dCy+IzBiPKFY5Knlp5BqFtUVaQPKOFj0HrXS7Mq7hBtOcGTOIxisv9IeQAd2TkTmOTgelBP0M11ewvqnUX1RS68KqAbdpAz2245mk/Uy8tuJYyP5g7j/oIo/S6N2Id18i4CrBInloOCaL1Gnt2rBe0WeSfMxyfUR29QKEaj9UdKXZ9mJraC4RvIVYjBAM8cmidFZe0SkKvc7mycdhQrau4R51UgiAT2jjHrXA1jlfMS5kCNo5/vVGmwN3kbMzBwzIH9geB/bd867vt/MjgNwvP3PFat2ipQMIJMsAcY5j24+9d3oluQcQYPB9/bvUXVik1vY0hwrkCNpB4PeB3BxUOr1Ssu0llH9PGQc4NLG1nl5KqZlgT6j75zRpL3AN9wFZLljid3Ax9T9KNP2zhgADOwMfUkNK/MkYraagKCJ3BuT6bfX2NFWdRt8REZgHIkKAwj/UePkaG09vwrd246yFMRO2Tj6z+lZ+7zaLPrSp5O7mpBg8eijvPaBzWtFoTu2Tzna4II+U5j249KNDoNjqhtkQV38zziTmPSgtUbhbeTAczJXBAPA9p9KCbuloZJODftGaqyBjh1PI9sRQy2FJVk83mIYTwR/q57Vo65y7KLBgeUbMgnkmD3qe0twBthDEZOBmcQNwyRVcxREg1q7g2FNxpBY9lIgBfcGi9T1hbViylu14bjBfaMwAGJYzun0rnUlbcHe/lA3q6gQTwRAkCe4NQ64qQJbdCzjIWZEH9K5K6GjPraoF6fbVbp8WW/wDtlm+CJaR+WD6RQ/VL+5izAGWmSpVY4n2Hypt0jXW1tqSP/wBckR/l96H6lqka2zlWBB2+YbTJ7wOBHemT+wrDxd8MKwNtUCgKELMBjiXyZHtSi51S5ZOQ6kyR2EHghTmZqDqGsuKFBJIhZ80qQhxA7fOouu9UuX23OCDAEkRP9PFPGDseMYuLbeTWn15RXAUFXSHwO3BIPeoNJcYmBMNgD3Hr7UVYt7rTKUuEnzI26FCx8WcSTiKDuXN/mLQwidoMyO+Paqp7JDOzpGDWrjbSpOU7/Sp2tOpV1u+bxRgASoAOTHbNLrWuQWoUEXNxzM89yZ5qS3elwrAPcI3K3Awc8UnVnB1+7narkg5Mx35IPyNBKXHAJsq3MzHue0+9R3kmybviKzKYKjy7Pv8AEK7s3yF3lQVKErDArPuAYE/tS1ixlXsOGwMDlu/lE84Mx2oAdQQeZgApKjGeMEnEVwnW7hclfIYwBkH5kdvSaF1OrYO5CqACCwHef2JpoxfsCDl17SGVSQ24AASQFOJnsc1mqvOrKE3uGzsn3k/7VNprrIgcAb2X6eYcfrUdrVqir4iwZ5QYAHcjk0r2AK1KIp8Qq5DHb5oMYmfSgtTrPCHlnYT6wQfbnn9qh11s3NrEsNxBie5nt7AZqQWiUBEgBjG8+U+pAruuMnFi8b+ahEIkGYIP0PYk+4xUeq1JA8pQneGGNpDRHMRA9DS3SWyWB3MAZhYkNnJmQBRFnV22VuEMEeYGJ9e8H3qDhTwOg7+KDKVYC64BYwYn5TIGZ49aDL3G2SysokBcnaOTHuM1Lc6j4pQ3CRtXaoT5R6R96h6n1zbAtgFu08kd8rAmujF3oaX0dRZrRNZCMyXboaCpKyF9yxiM8YqfTXBdK7i1obGGOWiIgt37yaH1HV7SKEViF9FGMAcdiZobWdRF8hWYIYxvWCfvgU7i2LFpPKIW1Vx7wuFjtUhRdwBkkickEzP1pxpOooLjEeEGeECrwx/0jGSfi45qG+VRN1sbdkS6ruUjuR/V68Eg0q1mn8NA1sbkbhltsACpMQx+IzTYlhnVbwWt9iO0qistoz4YUBSSPig7pkCD6fOgD0/+bbu6g23swSQrEnPwq24QxBpFpNVdHiLybyw5ALOCD7ZkjOcRFNta9t7y29O24vJ3NwWjLbY+kCpV1dNjKLa7fgv1dhb1/wAgVN3YjygTz6DFRXlVUzdIk+Q7SUG3HPJo/T2US4bd7zliFuCJWVE7VYDjIx86h/EGjtbla3a8JdsEhgPbKHj5g1oUqaQjduxX49zYpLbVny+n/lDtqSCSYk8x/eu9RdhQJ3AYAjECttZRUU8K5bzx5htwRt3RB7VZBlXo7dQsREMQJMASfQmo3021it04jEQYJ44waO/D3WVslp8Nm4HiiQF7hZnNLtTfDOSJkmVgYx3FLbcqGcEoqVhmkdpbZaLqgEkAHI5JnsM/apH1Nhn3M8mICrgSOJMRFDaHWhSFSQzkAuGPb24ED1mmXVNPa8NCpJVRtRjndk7t0ASM4PallVpMkDaewHBdZQoPPI3FjOMf0j1qTR27blQUU3D5SGJhhzwfSg+m68Iro8ZgBs5A7GMCoNbY3Kx2+ZBIaeR8ux549K5pjtqsIfGwFV5IHhxKgRCkSMc5/al+kvBjIcQhOTzBGOfma7fTm2F/lyXEqxkmAB69gKVHV7WZAAQcYHJ9/YUIxsQZX9QCyxDC3JHcEtET68UXo7odySTEcHse8Cl/T9OvlQEHcR3z/mn5Ud/CAFtrAgGA/KkjkY5Md6WT9BJrtophXmQQVj7jPFdWrtl7e1gpunKqQyuPqRBru4bj3V3qfDI3eWVkgc7hyO1T63XlkZyd4XCK0AjsTu5NTtnAFyySQtr+W0eYl5/Tj/2pdD0Z3uGbbXGjOwKQV9SHjb8wam0YQIHEOCRO1wpz2A7tPrTexa8JrzKLoaByQMA/CwnsciOYpJcklhFIJNrsIR01t6um5LQy0bTszkFSYJ9p7U20Vu1cuXWRwfDtbpZYPmkYVffk8falKasTIYXgSxCH4ZB/MOxMn7UCdYQiWgFW4Ad8r9lB+dO05I5OKllWg/Tap0QobkkKMADgTC8cGtWtYGXbuhFEKpaCu4liCPTtS1rr4DHbPDAYhQcT2NDWmAJIgBhleQ2ZOTwe3FV+P9BGTi8ex70nXLaYkXFsSSW3DcS0DAbGJ5HGa31DrjW7bIBvO4gMQRsnPkgR6x86UdQuC83kXau4wozHOOO0DNaVLjqA9xiDjaSQCFBgzER2mKCgnlgmknSdh2p6sAyF177iUyQe0j9+9K11KAXAF5JKtESCZMj70Wjqtr+YvmxFxRIwTgEczEZpUvm8pO2O/pPr9KpGKGqqaZJcccjBmAO2fStNYJEKMsdv15+pNSohuDZklRIIHAHy7UZ0K8d23dEedWJjKD17Yp7FdehWF3NtgyJkekc/apNPuiRBwQJ9D6EUVqG3MxMAOxwp++festyH43qpWADt25iRHoa7tgFNbBdJqhuUXBtGZIGZ7TU9kzuWdygmAe080XqNI9xicsYlj6ieK4v9Q3IqqqkJ3UZJ7gnuam5fgAC4+1oyQR27EcH3FMG1Vg6OCk6ovBJkELBwFHIoDXoRkzgeWOfr9aG1DOQtwkCcBhgk9/txTSipJDxn19DzRqAoBdtxUBDuyJGQJOBjj5VxptP/ABBNm3YttcGJ+HBAO7d/VP70os2VGSpmRmfuaKt68WmOxpJEg5E+x9DSONaBBR7fbQb0guGZfCQ7T/MLxAzGG/NNGtbsWbiJcK2pDFCMDnl44JHH1pRplyquWEks4Ddx8MnuBROobep/l2lIOWJl49lYwcxntNLJforq8Dy5qVkBXLKVLQoAAPGAcqOYAoGyxO1js2gsAXUjd6ST9qI0Foq+5Au7OGE4OMe9F2NGAFLPjcRxOQOZ4HpUOyjgfrjDIOn3CEXc67HuhQ64NmckqPzdxniaL19pnvOUcvpSEtuwgkSRgRySSAW96Nt2rYZhdi5LQWeY4AEQMH3pXqdCGOxmdQCI2E7CB3iPbmpKScikVjrWTep0YQ7LXxR5hCSQOII9Khuam2ti8GsDfvAN1zJwBj596X9XdluHwzK5JIETOTOAe1B29ULjgEhQdst5io9yvJJAjFXjDtG2DPDNrAXpH06EQTe3CCxEAMOyj0963rukANK2m23CFAVgWDE8x3GDioV3FgcbFnaIgQ3Pl9ahGpe5cR9xBtqBuXAx3/5qyTTwSWwjR6S3sMrdLK3wjgdoKjk0wF0Bbgk2HMQhEblwDtJ4z2FLdFrT4oBLDcTJBwcGD7cU1u6xG23jZd0RmQ3BknETLY2EmIGe9LJNMbtSaWhFd0pDbC4RYDSe5WR5feTmpH0LXGEMpZcA4yB71xfa5cAVwCBO0MYgE0Sn4RvKVDhUDCRicfTiqpuhVg602ibT3Va4CFiDBBgN3MHKT9q1rdH/AA95GxHiCDyNrj/mirvSbmn2lrRIyN1tgQfWUJmK51en8W0wQ7gBG0gq6FcggHkdsUrk06Y8VZB1K3bS8QMbgJZY+KTAjtmKcGxZsI9xsOFCtbHJZuAAedxEyOKUa3VJc0wcCGAVWEfmByT86e9RsC5tvQoNsZJ9DEEe6miqpiNaEGr6vdUFgWt7juCwIAPK55yPlmiuk61dQjoyJvQFojyt74iGrjq90XmhfMwGYysdvN9KX9HupauIXwhRkYjnP5j9YroSUlQ8ofgN1HcSdw2x7H50vM7Rkbd2MzBI9PQ1aet2Ea2X8YOeYGeB6c0g1tuEOT6HH+WadOsCqNgzI6ou2TjMe/H+31ou5pyttFYZUj9e3rNH6K6NqKrKnkBJPBIAMfXv9Kj1/VC63ECqCiht35iZz8wBkGkc3dIUgsaYglWOY59R2An0is8MXlhjtKHBxma3qAy3F3wwQyQe/vPf1qF7nxFT5DEAfSYrsvJ1HolnpSqVYtM/EvaPXHFTNpIBIiQfLiRz39adXbCqZlWPqs49sgUNc1ABnafb0NZ58PTLYVK2QvZBU71EnJ55xkChNTp9qgqvlIxOf1POaKF92Qy2CSRPIEUp1usBhRvKqPKZEGOxBrOlIrHpntYF1IWtltQf5hkOTOOfpEftSu9bS2UJUsGBgxBBHBx2ii79sqdwUSQQuDE+8dua50HQbtxkR24kgmRHJj/g1ogqxYspKWlQsawGJYyonIGZiM/5TH2rnX+D4jGwH8PtOT7z9at9rpCeHF1AD6hskdzHypB1W1BMdjCwOB/5VtAUsUKP8P3TsIBicz3+XerInTB4OwLcVjtJtoYQxMOd2JPJ9KXppYJk7ciCRhvUY9qY6RxuBRbnhC4MmdkkQTHO0V3b9EYqtWCrbSCyzC9wJ5k+vGaP0F69uKWl3EYKxn2Ik8ehrOrBt6p4iqCQo8H4TPqCJn3qNCt17fhW2tXH8v8AEXXJI8MENE42CPrkUrwcNNMAxZ9Qm5kACWhBzmWMnbHtNI799kcMqQScIBEj/SPh+fBqU22uXrhZwxTG7aV7gK20YPr7CjL9g3PAIYLtRk37fiKmM94HIoOWkwqxT1ewYe4ohbol1IjIOTAwDVv6RfUae3cjd4ggLiDt+KZFV+0GtqLd0lhdJh8cjsR7jMiuPw/cZd6ScZCnsG5/sKPZwQ9djvWSGhF8NMxB4BPBjsM1XWtw74InjHIqxhtzXMfDtHynv8oqLUbWhgwZd0H/AKKSMmmXxRWpIxGePvj96N/ECBEg87sfLbijNPpA94CMKC7fsPaTUfXLZa7bUlSN4wORMTuqqlkmwmxpHNuVXcqhQ4gTEZgHvQest6c3H8HcyBBE8/l3AxwRxTvR2SbpYbsmDGAZGBXPUrisw0yRNtH3MAIDMB5dw59cmpqeSSs713SwGZ7mE7ECfiEiB3PtVa1i7nCIA7mdqTAECTubiY7dqmvdaLAb38wgTJO0RG1e31oOxbJP8hHYjuePtzTJNbGpI9hu6YMIIB9JnmuU0RWCWJ5kfP27CjXueH5ceLjtO1SJJHYMeJ7VwF+taVXJK/Rn/iL7/TC4HmiOMRU/+F29u2ARM5/ejVURk1IYimXFBO6A5MU6ro9typM7V/KMDBmSKD1GqZpKgIA3xch/ocg/Knt0gKJIHOZitX9MHSGgqe+D/wB+dCXHeIYCpVsql7QXWYkDywTzHOcn1NLbOkN2+LaiCTiTg/XvxV7t6NFkBcGJGe37+9SWtCiZCqJM4Efv2/ekXiPFh+UTW+jSisyNIwUQgcYkT2oHq1pLCrtBQxIkycn0B+c1cQmM1E9gcwJ4mBMemarPxVJUmdxeR8c+1HmFzodxrgulXVd+A2M9tpFMW6GdoR7e82l+Enge0d8kx3q86i2SIGMjnP296kt2YBz9fWlfiPVgfNbsWaPpyNZBEEsvxR6gAD6AUb0roV13uC6qi2VHhbTuCkcmfyk+lS2ABgCB2qa1q2Sdhjv7GPahzeGmk47RTi8lwuLWGVn8YdLnT3IAFywVuCPb4vuCftVR6ZfB1BK4DW5M/OvVPxIgZlx/8tlx9ds14rav3ENsqksJjvuHo3vIrJG3DPrBZPLG+u16affHma40ntwMcZAFJNR1D+XtkZJYxPfjJzT/AKZpSWZ7ohmHDKAADmF/5obW9FU3rYC+WZJ+VCMksMc301TbsFj8dyWY+wEKv70F+HunPqbhdQAtrzMcks35R8+/0pl1vWBEYAA+Wg+h9Uurpyloi3vLF7n5mJwAvoAMVSOmyckM21jHdbA2qgAusDkn+lT2PqarWs1bs3g2QcyIUfEZ9eaJ1/UVS0bSH5k8z9PX7mrD+GOieDZN1lJu3BMd1U8ATwTyfnXQhtiuolSHQyoljLAzEjbg8D1o+221dshDyWUEt8oqxXelbnZiAqhZjaDyPXsaTt0ppdwrZjjtPFc23sSz00Wu/oB+lTrbxmurdgngc1i3RwCDH9/SrQ5I6Qkoy20afjtUWqYIrMZO0Ex8gf8AaiTa7UF13pzXdPcRPjIxzyDPI9YinlKogjG3RRur9SJb+Z8bAnPA5x6DtQmmvaq2q6i0joDK7gcHPG3NHN+HbnhXLl9NgETu5x6D0Pr7U51GpRhpbdt2VNwJUAZzxPznivM+R9lR6b4kouyx9Lvm7ZS4yFC6yVPb154owLRZSTNc+DxXtKWDx2gfbWttFvb71oJ7e1HsCgNk+tbW3iBFCdZ1G0bB+b9zA+VVbq2lRNVbCEKAV3NyMmDu9YxWLk81Qn1SNfH4jlDtZc2tio2tc9qnssxO24u1xyJwQMblM8H0NdLa3GFzNbI8ylG0zM4OLpm/xMmxdO39DKD8iNv7147rrW3V3rMMypcaFXkTJBEdq9c/GF4k2rQzLpI+RE/2qg//AOg9KuWdR/GW/gaFf2biT7ERkV5nHbUv+m6TS6r/AEDdJZphtxXmW+L3Bj9DROpxJGMH/ih9Hqd+eDjjvU2tSVImMHPp71C7Y6wVbrtqYAMR8RPf5UluXuykx2zAzTPrWpJwfY8fcmf7UL0/ot27DKrbZ5j+wOTWuDUY5EkOvwONOt0NeUm4TFtmEoCfUcyexNekNaUiCR8ua8xt6ArqLdhCDcLqTHaMBfpk16vdsmTGc9zV+N9kzPybA72ntnymTIj4TH1NQ3LfIWJ4O4ECPajn0pA5Pz+fzrXhGqqJNs5s6x1G0ncscGuEvAnGKW2bpJPfNN+k25Yt2X+/b968SUuuUb4p8lR9DW1bYLL5I7AfvUV/qQUYgfvW9RrIQk+lVg3t+4GR71nlyTntm+HFDj2ibX3W1dzwFO1Y87H7mB3PGKk/DH4WuafUbiUuW1U7Hnzgnjy8A80kfUm2wdZ3BhB9+D9xir/b1SccDmf2itfA4RX2MXkLkk8aCQcV1HGagPVEBwJ9yKD1et39uPf+1aP6zOEZ14tK2xr/AGrjvSbT6krME/3/AEplp9WGHofQ/tWqHKmZ5QaEf4q0zgLdQHAho7CZBql3nZtzRJIMHnPvXoXVerKoZAC5IhgomJ/q7CqlptG3hsvlXiQTkDNeVzTj3biet48ZdEpFk/D3Uv4gA+WbYCxy5kfoKtKsthSzkA/2ryK1rbmnvq9pypZYlT6cyDPNWjTa59eyC4YRRLwY3GYj6xVYzfVQgS5ONdnOWhjpJ1F46loC5W0Pbu37Cp+r9NF7T3bRzvRhHvGP1imAAGAABwPaO30obX61bQ3nnhR6nt9PWt8FHihTPPnJznZ5X0C+ztsVWJUZxiff5U+udK3pvLDYV3A7gqGDBXxDw3OADwaEfq1uyItBbR8Qsz9txkwAGi6JJOcAVXbvXmuHcVNx5aS2QPTaOFzJwK85qU3hUjcqrOxo+m0lty203yJ/+IbxA773iDGPKOaD1v4gNssoIt4UDb5naP6yeGg0n1HVmxubOPKnGRnngik9++TMYnn1PzPfFaYcNrJORaPwL1azZ1Ra8s7jtDzhSx5MjPpPvXrJgT868GsLFsnJHbIH29eK9h6H1PxdLYb8xtqWPuMftVu6gRkrHG8T5iBUdy+nO5fvSPqGqnygmZzFC7zgEE/M1P53QPjOy0H6060l/ZYLd2Y/7ClyaURJpvY0g8JFIjE/ea8vk0j0fGi+7F63XayGPfB9iD/5SLxirvP0qy6d58S36ZH6fuKr/UwPE/v+lJE1z0QKm4oscvJ+Qz+1Wa1qxE/aq/0jSF3AAMwWOfarDa6I0cqBj19P/apdGSak3g2NbHtXL6yQa5/whgfNcSPkf3rj/CgJ/mfpA/Sjsk4yWyB2OZ+4xR3T7puOiAfFGT8/0xQb6Azzz7VYehdO2Kb9zAAO3t9fb0FPFtE6t5IfxheS3aFq1CknMeneT6kxVGus2Vnk5/76UV1LVPfuFhMMSB7gelb6zpdm8Dsm4/YEfrUnvJ6EY1GkKWsEEk9gf70//CPUQu+ZziB3IODPb5Ug1LMwGTuKz/xQujuOZIkRMgGOOTV+N9XZLlj2jR6d/jaD8rfWqh+OOuyyKshdhJ+pO6CO8ACfejOnuzW18pb0M0B+I/w/dv7SqgMuIJwwPIkVplzqWGef8fVlG8RrzQASW+BPyqoOCfU5ptp/w+GQm87EkkDaYUR7fSt9C0TJeueINrAxB7R+1MOmWjcRSDP8x8fIkAelCU0sLRdZK317pltGUW1gTnv3qLp/RXJLkeWdqtEgngt8lB54mBV0/wDpZWY3L07QYccC3GQXmCV9waD6h1O2F/klC23zXFUi2Iz5FJy3GOO/alXP2XWJ0oVllY6hpSCtsKT+UH+pjjHrAwfcmvSrGhK20QYCqF+wjivI9XrZby7lAyoJyO5Pz3Sa9f0t9mtWy3xFFLR6lRNPy3SsmRnSAcn6CuGjgD68/tRF1Se3H/c0FdY54A9SJqKClYxstuZV9TFP7+I9KS/he1KsxzmB9czn2o7U63zFSje5xwe+cnOKwzdyPQ8dUrYJqm8NvEBnJMe3f6VCDYuEhgG/zDkd59jmo9bLKVEf+0v6dpR/NDYJI2MOfYg/OjFWUnypDPS9PNtyU86HuvxDPpMkV3eRrgOeAcEMcnEgAgSB6kUiOpuoQpYhgfY02/ir3K3FcEDytjv9j35p6lRK4drsa2eveHZSzbV7rwJN4j6loJA+VTWdZYcxft+C39anyn6jj6iq5YuXA264FAEhVQAD3LFRBjijmvgjIEfLH9s03V7M85xTpFgfpunMML0jEgFTNKvxJ1rx/wCTbxbHxsD6dh7/AHqu3WtKdyqBmMTn5Qa7tutwFUYn+kDEnv8AM0Un7F7xWtjXpthBftSfL8MdhPH61x+KrU3LhEbSYaccRj5UV+G7W7UbjMICc4zAAx96zru3e025U5YsSozwRtEzioyl9i3DOk2ynX2hDP5eY/Qj9KG0iOQDuJb+/tTC7Y+M+vY5BHeO8VBatlCJGGWRBmcxBjg1dPBSUhlp9MYR1Dja8MoMx9PSasCnEmB/alXTLeyGIx6A4YDif96P6/1GybVxlUowURAEGWG6e0CP1omSTyJtWtoXbl13+OCqAEkiAJKjOYwcChdR+INqFUtKoyS9yAIkRFtZzOZJqva3rToxS2PMfjcxLSeM8LGKF0umu3287QCJk5gAxgHE/OqLhTzICYbr+sglnuXGvsDwTCDByEHl5+fNVzqXUzc+EcenA/57U26n0JEXcWZ4P5j79gMVBr9CtsKij4iCR8zWmCitAYi8I4B5n9xXtVq2SAOAI/7xXj9u4ovoz/CtwExkwCO1euf4kHtq6eZXEgj0P79q7mWhGzLybRyZ4wfegtTqdiz8WYKjn61rUX2jggnvPNL3Y8SQO4Jj61ll+IDaQ/6HqCqpJO3nnB/f6GiNVdWcqIyRuLSBuwTOQe0cUCl0W2cFWRANwJ9D3Na1lxWKutwiQywwIJAz8wpP7VjUc2ao8jUaMTqENcVoQSvhuwYAnuODg+sUHqy+FG0EeV2mFmZ8hOSpUz7cVs6k3EhXcwxhPMQO8AxCr7k81ttBu3Qq45XbOTnlhP1HNVSSIyk2yZ7K3Ew67k4Pb5boAI/3phpdCGtCX8wklQCSPbaMnNJibo2BVVkicNCjsQwiZHPzFMH1hkyRHGfWeRimadDwmv8AI5CLMBhP9JDKfs3NTNbCjPHuZz9KHs3xgK+QcyCJJzyRU+q1YgCN3cjjPaZyKXQj6vQHtRUJEDccASD9x3/Ss6Sha7KwoMSWwB6hY7xGQZzQuttPFsBtrd7ZMtDNwI+ZMjtRnT9Re8J18GQACgKQSwJ2wCQCCRBLelGV0KkPem3yHuwwMR4fO3I5g59cVH1GzuDMxDZ8xkiYA5X0oHTMvkACkyviFT8M9/LjcCIoq9qyLU7dqXJJYDJJkZJHw9vlWaWGaYu45E2t8IAosb5Ind8BkcbRBwe3btUVyz4t4fzFcxBhWCrAwZKhYP3McU4aysq8hi0jfbRCi4/qIgN2Pfil1rRW/EZl8a4iZfcYUOogBkEbsdxOO9Vi6QkmgzT6i1bUTuIaBgyJ9j+3aidbYstZN4FmOwkieVPqO4EHiqpdi5udm2IhlAgOR3AEkjBzHNT6EG4WbeUKg+HuIJKx/TiViR2NaeNJZkQm29Bt78LIdaF0qlt1kXCGOBJnk8Cg9X0m7ZZGvJs8jSQQQSDJgrIkelSD8QbNQvkJKrBYSQ6FTCttIgj0mh9ItoWAqW2SN+4sT5ie4TcQuMfSqN5sfjrrnYL1KwXQfQz9ZoPqOkDEbiFVFDMx+pA+dNNZc27fLuMxEx296qv4h1twkBkCrMgbp3H1aMGO1PBOQLdAF3w2cLbDSzBQzEASSBOMxmva+k/h9dPp7VgncbawWxkkkmJ9CYrxTpekD6iygOTcQfLzAz9ADXs46sZuKsE+JKyY8p8xJPYD96vJwjiRFxlJ0iHW6KxtLRI/0z3/AEpHq7SrKjbHyzVhDqbd3gd/cSOPof70iu6sXI+GSN2RHsc1imlXZFHh0yZbvincxIRR8E+UxwT/AFHj61rV9QRriljtUDJIlgCDlQcDgDPqKW2LzBQsgKqmGIwAsbmEc+aVAntRfTkJYOScghfLIiZglhz39qi40G8EN3q4Qfy5ZLlsMlyYZTwVZWGYJGPeutIlwB1YHxByN3qRIGfyklgPpU2puRuXarskPDNtBB+HIMBNwz70B0zXeJ4mE2NJnJIf+kuMnGdxwfemjHFijCzKB2YqgKyCzCWP+YflJGQO8xQd3qguPADhZPnAOI7GPpJpiHYqfjcuTgEECF42quZ9SaguWVQ7LpWE+AJMqsbjP+bdMg0OyvIxqxdI5kT6Sc8frROkFy6xydglh5QWYgAZb8qgd45qA6tLgNuyzPgFSsggz6gcZ5rnXIbdotqfKWg7SNowRCiCST3k+9CrRyQH13S2hcWL6zJWGtvg7pBLcJCkR6xR1u8LdstbvAszFbZ3+d1QyGCNi2RHNCazqX8RZ2byGkZc4O3IMYB9J9q70PT1t2TutlrltkJlldbm4eZgsSgUehyeaZrGTlQd0vSgs20MRckRgNuAPJJwJIbPNME6jdREXebY8IqwUBmMMIZe3YgemTSbqF9rTILW5CNzACA4mVbcM8rMTR/VetILOy1bIMeXyMm0QTh4lSSZPtNScbdlYZTA+oay2b7LbUt4wIYoSrIcQSJCshH5gBzihNW6+HtRh4iBd6PMMAfMC0kgtESflXb3bj2xfNotthUXcArBo3QseJ4eJDGk2kuqqqCfFDXCPGQsCJPw55hpycZNWjFEG8huo6Y5u2gwNjeSy2QohF2iWMdz3qQDTXNlhmLAbmCc+eZIG2Dt/NFb0sq1tG2qx3gAthQMyWPB2nI71xrNaLZtq15YFz+Uy/l2c7bhA3KxO0zxVKCoya7eiBdIb1skMyLkAF+4OY7SMcUbZS1bySVG7z8xnuIofToPMkuwLDaBDA3CPMAQJ+UULe1r/wAQFurEvC5xAj4jGT+9HLwBbJ7l5ndICkTKwYEZyZEk/KlvUNA1y61wgkLAUAT88d6sFxLl57dxmxa2o1mMbZOd+7ytn0il+v6gcsoItAsCVaGBXEMsSJBoqTTod0m0mVr8LXlTXWzGFLET6hW5/WrmGdlYAwGG0njE5Aqi6a7s1UrnzNE5+IGJP1qxaYXjJVmAHYN+tPzR7NMEZuErHdtHYbEmBHfHvPvQp062zF24oxkCSRnGAMUA7XFjc9wAf5j/APzn9KZdL6ZvEwyqclj8bH6kmMd+ai49Rf5OwWzo7Qs2wWuTaM+ZSJDHhACZM5APzxVkUKDBXBUiD2HcQMZFKdEwLi6zBmgGAIUSvKiZxx9aMt6iT8Qk9o4HOSfU1KdtjIC6lq0XaqqVFsQgRcq0ypHYjnDYrnT6gpK3WVwx3KVWfKc7gkcAyNpP6UfYtMSSp3B0jyDIMxgHDEnEkUm1Wt2M2+Tb2nw1hAQ4wA0dgT29KeOcCvYy6ZY2BnZyoA7Aic49hMnFd2OtFXcG6xcK9wK1sAKvcqy/5TlT3+dau6kpZYAyPL5Z5IK+/rXHRun27jvee4qnxI5XzLtO8Q3IIIwKT9bGrAbY6uj3TbZSXCKFbaFBmCuAYyTG0UN1bWJdO65BCGFXlS458vLgRhB9TU3Qde9x3svcUIpIthgqszAmM9iqjikA0ieNLXkfw8m2hYNtWTAb4ZnJ9YoxjUhnNpUF2ej2rh3Xxe24LbWHfIBBEAD+gdu9M7163pymzT+G++GUgC01th5SrN8ZMgSMg/KgdLrLltUDLut3rgKWVUu5UmNoLeUbuc5+VD9YQrcAvpcYWyNq3CZRQeIMyRIGOYo9XJ50Kqscano9wXgGuE3OGLMGYqFba0kxxgAelbs63Utd8AOvlC3GG7yjdAGO+Rk8Dighrx/8KWrqNu3yV5tEA/6hHz7mhHPi37oKpZsuXPhIh8wUYLEGd35sYxQSvDC8MY37OoN1232FLR5gNxJBJXccqRg4HtS/pxTUumkS4RtDB92VLCSVCETBPG00coVbaBbfiAkDaBMjbnyjjBxPFVTqfSLukYKyjecIQJBPs0jY4kcVbiSeGK07ssvUOkeBfCQ4ugB7NxVEjBEMhwMfErHIpKeiXLu7xd5vWjhIUWhJmBtGFJ7jis6KzObivuaFDnxGiCp+IMD54BjzVDa0J1AJLsVW5i6gxLqWAaMkgjJ96rTTpC3ihxrNttjNo7xtaUF0opIiUckQ0iD2ozX6LTKLDJca9dvEh5ZT4bATG34t0+/alOjS4jG1dcEMB4bqSpJJllkiRuJ7+uKZX9INxYLa8kbUMbtwiQzAS0SZMzgVnbpjJr2DalbNlxvxd8xZ1EhgCISCxIeRO7bHYUPptcl1y5ZrRXYAxY7ioBWCYjb2lhOealtWktqXu3bbK2S8NuPruIkLHYGJqPqHS1LBWIG0GSmRMqysrfmDAzB4pk4iiXXm3tXa1wcr5nG4mZEwIIBkyO1WL8M3tOuLgW6GIyC7BSfUEA/Kqv1mwyhZO6J2sDLCTK/L6Ub+FutFboFwg7lgbgAd371bkg5QwNHDsv6aTTXLxJ01rwwMOoMk9u4xzWXtJp9xKWgBxO7kj6n/AKaD0d1mcC55QYyR2Ezj9KO1ly05lBDETsgKEEmAYmWIzOODWGS/DRHkVZRU+mpm2uVZgysPUcyAftTPWPtKwMCZB7ekfrSXS2mN4OWY7GJyZxyf2FMNdcLR6ZxMj2E/KtElUiMdWLD1YohtJthywDtIZQTy0Y3cR2+9Da4EhWLBswxAjI9u2DNGdL11i3dHjic7cCeQfXnMVF1jUrcdAoII+JdsGe5xzNVjiehNoO0tzxVVcxiY/wAp49s5+nvQ2rtFbvmVWtzsZh+UHCmO2Yz60d+HrewFdwyZJcgAeszRPVNJbuBrlpEPmtztdpGRMIMEHmouozdjehHbW42/apd/EgQJyBBJPb5mj+nfhW/5/wCGCXWURccMhCnJ2QDx3NdnQOVceIlpHubSzNs3AEttwZYkxMdh71a+l3rfT7Em6rFFJZUSPM0mXPdYbHrA9KZy9IKWSv8AS+pvZe24/mIpKXLaqGKE4L2h2aY+lGay9cuOl1lfdYV2AddpAQ4Chp3480kQWBoLr/VGuOt3ThBsBDOq+sHyqI7gmSeSa60uruANd/OyA20No3PECnhCRKwSRtmc1OVpHdXF5GGldzbt3TcexaLhRdYbXa2wJLMrbgeSuIz2pF1RRbBt6W9usq4EkTdGSWAcfEsYA+dMP8UYbruzh4S20qyMCdwcNOxdpmfYUk1eoZmW6ttbSi55Arbp48ST3MkGY4Jo8aejm09Fo0lsjZscA3FEEn4jOBIIiY596h/GFxXRdQNoZIJBIBLwDcYA9kBC8ZM0v6kHtAISZa6jKO21pYkdxBDLHyqwCyt7QXNotlmRmZtoENMgZksxjtAg0iuOWVST+pQ7fTbt26TeQtbCEod+2ARPCiGMflJoPQa5Q7LaZ7dtwCxUxB/MCM9sYorp91bqDxGuEFwvhqeZMbQozEkRRGk8Gyl3+UWNh2UkwHALQMEiSJ+wmtbf6ZaGFu+GtjYJsKYHiGH3HJ2gjgDvMiknSrQXfd2O7l22MEJUZyT24zJojqFrbalFPmwsPvEiBhB8LwT5ponTWSJLWwsqJk+cZjbEwJAJJ+VLFYNE+jiq2c6nqhRm2KSxIdwEWD/rB8rqfSDWXtbtWWtrbUg7gZHYzAXjsMdqV6Pqly5el7nkt7mkRx6AkSfSivxLqD4THBmABzg+lHqk0mSURRpXDWgGHCkD5GYP6UtS0fKDIJAIn0kZFPF0hCEgiFWAf9I5+ZY0puXGuFTPwgcDj/pqyeGh6VF9N9lfzTk8TkgTz7d8dzRDaxTLq1xYx8BOP/yzE1D0PWWbqLvc7xiDJj/im9+/ZQDfn2yZ+SivMk6KdIuWNFb6Id4Yx3MkmfzH/YUx1zDHaAf1HasrKvL+ZPj0CaJg1zabZ29m8vxcjEziKD1rRqPhElDn0wMiDg1uspo7EToc6fQqVBKAg52ng+k/WKkNhGwLYRkuKCyHmSQvPYRmsrKixllWJNvi3i0KywbZWMpJ5BOCxGSR8q1fa4RbAy1pQpBJhtjwoaOcEDvWVlXf8qFi6yM9J1a4117l1Et7VHkTKmOCAZAic+s1Ld6610XCjElnAzP8pgIBTPBPIGCayspHFNlZybVsC0vSXZrd7U3Cp8RbTkeY3JYAj0AkgSTPNc6j8Jgak2ww3I3mtgGFJ+EFiYPl5IrKyl7OmxIK2hn+MIa9YWMpho4wVP8AY0R+A9UysUceUDy57xnHqQeayspZf20XWeeiu3rA0+rfTsm4Kbjqd0e9viTgx9q2fxRaUX7NtSqPLA85Ajw8j4TJzz71lZWuH2jbM3JiTFdyyS6oh8MMZIB8o75Hce1NtVYTdsTyAwzARtIIgwoAgnmsrKSTOSN/xqgBEOEAHGAAIgT3xStbJv3VQQAOcfWsrKOhwjq3T9y+GsDgEfI5qXpXSAis7ARBPuYrKypOTUDo+yDxStt3e54YJA2heMYErkz6mj+hfilVa3b1E7fMviLzKyYb83HcYrKynjFSWSabP//Z"/>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en-US" altLang="en-US"/>
          </a:p>
        </p:txBody>
      </p:sp>
      <p:sp>
        <p:nvSpPr>
          <p:cNvPr id="28676" name="AutoShape 8" descr="data:image/jpeg;base64,/9j/4AAQSkZJRgABAQAAAQABAAD/2wCEAAkGBhMSERUUExQWFRUWGR4aGBcYGR0eHhwgHB0cIBwdGxsYHCYeGhsjHRwaIC8gIycpLCwsHB8xNTAqNSYrLCkBCQoKDgwOGg8PGiwkHyQsLCwsLCwsLCwsLCwsLCwsLCwsLCwsLCwsLCwsLCwsLCwsLCwsLCwsLCwsKSwsLCwsLP/AABEIAQcAvwMBIgACEQEDEQH/xAAbAAACAgMBAAAAAAAAAAAAAAAEBQMGAAECB//EADwQAAIBAwMCBAQEBAcAAQUBAAECEQADIQQSMQVBEyJRYTJxgZEGQqHBFCNSsRVictHh8PEzFlOCksIH/8QAGQEAAwEBAQAAAAAAAAAAAAAAAQIDBAAF/8QAJhEAAgICAgIDAAEFAAAAAAAAAAECESExAxIEQRMiUTIUM0Jhcf/aAAwDAQACEQMRAD8AMcqRFb8NsACFDbvnGcn0qBVY52iRyFkYj81R6vUOYVTDd8Y47H9KyuTewJIk1t5Ub3PoScnk+1RbTEZJOcZn2PpjNd3EAw4O6ATPvQ7urOvnKwc7c8Dt6Ur1Zx3bkxnM94Bj0Poa5t2/PsBBgzumQB359K243yeNxHm/39a4ukCRu3sAIBA47jGM5967ZzNq1q4WlwpWTuGN3ssAe1KHur5QGJ84jMFYHIpqLR8MHxSv5o2iABMDjkiKE1WoJtqHubiqjYpT4pMfEoG3BNUj9Wc5WqNaphtlgXJ7r8XIjjt7VLYexu4ZgpO4kczzC84711per+Eq22AUT8aGD3MUdc1nispSLkryOQRGGx5fWe9dJv2gMR6nw2uqLciMAoT7mIPNMbbkWTbR4U5IIPxD17T7UPc0JDFiBuyYX5czRr7Rs2OXuMAXx5QQBB2/PFCTWCnGpU5RehZqtSqKU2lmIG3EqfXHaKE0/St4LbfggFJ5BwSJ4FObeqDyCCX2wAgHPds/esu9P/rSHDEKVYy69yVPae1MnWESIn05S2MEooMqABjEMDgx2NDawXzaRbt221hPMufUnHqYJqbqOp2AWtobxBGZO0d8HI9aV20UXZE7VI3D8rCePY0YK8sKbWg3S3GdCwmAcdgQPQH2oq1oN+17iMWmPCPlIzhlM8xBreofxjsYBQeAe/sJiPpQd65tPhXdxtwSSDLLPwnjsRxRedAANEr23YGcqVKlhPqCQwmMc0S9tbrC4CAceRPKCwOSR7ic1mo1do35JZoja87WjiPQn5ijf4mz+QEEruOZ2+hn1I7U0v0Bi9OLTkSxgSfQSf0FZ1DTKqT8KxMzM+gx3JqW5e8PIYMMmWHtkZ94oS7p3YbnlFmTiTPbA4FJeDgcB2UszsSxVWjMxkAiPaKKuXLTElrZUEmQO/pvHf2+VcaK5suBiWE4B3Rntgj1pneFk+e4GYMMn0I7H9f+muk9BGZJMrGSIEwB9waH1VsEAbwCI8sjA7kGaD9cktBkER/pj/es01lMTB9e8TzFZsj2iUXwZAi5BkngwPUdq5BePMFBMksoyZjJ98VDqi0CApUfnAlhB5+g7Gst6kFd5zMRunIPDRiAeYo9Tid7TBV7Lyvua4ZmAwrNu5GMR+tCaN994Iq7iTABMcnuSYA7iK66rfFu4wDKNp27QxJ+h+dUimnQtOrOLbG2oFzNsqRH9MnEdyvaf2onUKvh28kqcCP0kdh70OqblE2zEiTuAx3hSZ49qD1WoVWNu1gKYgzyBmJ4HmGaon22dQy1NkXlAAAOYgE9h6d63YsNbWLbizdibluZkKQJyMTUV60be079gIlbi+4yB65EUu6jqy4V/F3yCOIPy/zH3rqvALY4tagB3IzbJ9ZiRk5yQTSu9r3VzBBYDlR+nvR9gW7So1xSjtmX+GAOZHKkfahtPobJvgW2JQQd6yRuJOASINBUjhe+raVeGHeQYOeSCKK1vV2dwwBWI2tJkCPX1rrqDhgltDuO4oGkASW5b0GKh/gkW7t8QbVwTDbVY+piDB/vVI1s47dCy+IzBiPKFY5Knlp5BqFtUVaQPKOFj0HrXS7Mq7hBtOcGTOIxisv9IeQAd2TkTmOTgelBP0M11ewvqnUX1RS68KqAbdpAz2245mk/Uy8tuJYyP5g7j/oIo/S6N2Id18i4CrBInloOCaL1Gnt2rBe0WeSfMxyfUR29QKEaj9UdKXZ9mJraC4RvIVYjBAM8cmidFZe0SkKvc7mycdhQrau4R51UgiAT2jjHrXA1jlfMS5kCNo5/vVGmwN3kbMzBwzIH9geB/bd867vt/MjgNwvP3PFat2ipQMIJMsAcY5j24+9d3oluQcQYPB9/bvUXVik1vY0hwrkCNpB4PeB3BxUOr1Ssu0llH9PGQc4NLG1nl5KqZlgT6j75zRpL3AN9wFZLljid3Ax9T9KNP2zhgADOwMfUkNK/MkYraagKCJ3BuT6bfX2NFWdRt8REZgHIkKAwj/UePkaG09vwrd246yFMRO2Tj6z+lZ+7zaLPrSp5O7mpBg8eijvPaBzWtFoTu2Tzna4II+U5j249KNDoNjqhtkQV38zziTmPSgtUbhbeTAczJXBAPA9p9KCbuloZJODftGaqyBjh1PI9sRQy2FJVk83mIYTwR/q57Vo65y7KLBgeUbMgnkmD3qe0twBthDEZOBmcQNwyRVcxREg1q7g2FNxpBY9lIgBfcGi9T1hbViylu14bjBfaMwAGJYzun0rnUlbcHe/lA3q6gQTwRAkCe4NQ64qQJbdCzjIWZEH9K5K6GjPraoF6fbVbp8WW/wDtlm+CJaR+WD6RQ/VL+5izAGWmSpVY4n2Hypt0jXW1tqSP/wBckR/l96H6lqka2zlWBB2+YbTJ7wOBHemT+wrDxd8MKwNtUCgKELMBjiXyZHtSi51S5ZOQ6kyR2EHghTmZqDqGsuKFBJIhZ80qQhxA7fOouu9UuX23OCDAEkRP9PFPGDseMYuLbeTWn15RXAUFXSHwO3BIPeoNJcYmBMNgD3Hr7UVYt7rTKUuEnzI26FCx8WcSTiKDuXN/mLQwidoMyO+Paqp7JDOzpGDWrjbSpOU7/Sp2tOpV1u+bxRgASoAOTHbNLrWuQWoUEXNxzM89yZ5qS3elwrAPcI3K3Awc8UnVnB1+7narkg5Mx35IPyNBKXHAJsq3MzHue0+9R3kmybviKzKYKjy7Pv8AEK7s3yF3lQVKErDArPuAYE/tS1ixlXsOGwMDlu/lE84Mx2oAdQQeZgApKjGeMEnEVwnW7hclfIYwBkH5kdvSaF1OrYO5CqACCwHef2JpoxfsCDl17SGVSQ24AASQFOJnsc1mqvOrKE3uGzsn3k/7VNprrIgcAb2X6eYcfrUdrVqir4iwZ5QYAHcjk0r2AK1KIp8Qq5DHb5oMYmfSgtTrPCHlnYT6wQfbnn9qh11s3NrEsNxBie5nt7AZqQWiUBEgBjG8+U+pAruuMnFi8b+ahEIkGYIP0PYk+4xUeq1JA8pQneGGNpDRHMRA9DS3SWyWB3MAZhYkNnJmQBRFnV22VuEMEeYGJ9e8H3qDhTwOg7+KDKVYC64BYwYn5TIGZ49aDL3G2SysokBcnaOTHuM1Lc6j4pQ3CRtXaoT5R6R96h6n1zbAtgFu08kd8rAmujF3oaX0dRZrRNZCMyXboaCpKyF9yxiM8YqfTXBdK7i1obGGOWiIgt37yaH1HV7SKEViF9FGMAcdiZobWdRF8hWYIYxvWCfvgU7i2LFpPKIW1Vx7wuFjtUhRdwBkkickEzP1pxpOooLjEeEGeECrwx/0jGSfi45qG+VRN1sbdkS6ruUjuR/V68Eg0q1mn8NA1sbkbhltsACpMQx+IzTYlhnVbwWt9iO0qistoz4YUBSSPig7pkCD6fOgD0/+bbu6g23swSQrEnPwq24QxBpFpNVdHiLybyw5ALOCD7ZkjOcRFNta9t7y29O24vJ3NwWjLbY+kCpV1dNjKLa7fgv1dhb1/wAgVN3YjygTz6DFRXlVUzdIk+Q7SUG3HPJo/T2US4bd7zliFuCJWVE7VYDjIx86h/EGjtbla3a8JdsEhgPbKHj5g1oUqaQjduxX49zYpLbVny+n/lDtqSCSYk8x/eu9RdhQJ3AYAjECttZRUU8K5bzx5htwRt3RB7VZBlXo7dQsREMQJMASfQmo3021it04jEQYJ44waO/D3WVslp8Nm4HiiQF7hZnNLtTfDOSJkmVgYx3FLbcqGcEoqVhmkdpbZaLqgEkAHI5JnsM/apH1Nhn3M8mICrgSOJMRFDaHWhSFSQzkAuGPb24ED1mmXVNPa8NCpJVRtRjndk7t0ASM4PallVpMkDaewHBdZQoPPI3FjOMf0j1qTR27blQUU3D5SGJhhzwfSg+m68Iro8ZgBs5A7GMCoNbY3Kx2+ZBIaeR8ux549K5pjtqsIfGwFV5IHhxKgRCkSMc5/al+kvBjIcQhOTzBGOfma7fTm2F/lyXEqxkmAB69gKVHV7WZAAQcYHJ9/YUIxsQZX9QCyxDC3JHcEtET68UXo7odySTEcHse8Cl/T9OvlQEHcR3z/mn5Ud/CAFtrAgGA/KkjkY5Md6WT9BJrtophXmQQVj7jPFdWrtl7e1gpunKqQyuPqRBru4bj3V3qfDI3eWVkgc7hyO1T63XlkZyd4XCK0AjsTu5NTtnAFyySQtr+W0eYl5/Tj/2pdD0Z3uGbbXGjOwKQV9SHjb8wam0YQIHEOCRO1wpz2A7tPrTexa8JrzKLoaByQMA/CwnsciOYpJcklhFIJNrsIR01t6um5LQy0bTszkFSYJ9p7U20Vu1cuXWRwfDtbpZYPmkYVffk8falKasTIYXgSxCH4ZB/MOxMn7UCdYQiWgFW4Ad8r9lB+dO05I5OKllWg/Tap0QobkkKMADgTC8cGtWtYGXbuhFEKpaCu4liCPTtS1rr4DHbPDAYhQcT2NDWmAJIgBhleQ2ZOTwe3FV+P9BGTi8ex70nXLaYkXFsSSW3DcS0DAbGJ5HGa31DrjW7bIBvO4gMQRsnPkgR6x86UdQuC83kXau4wozHOOO0DNaVLjqA9xiDjaSQCFBgzER2mKCgnlgmknSdh2p6sAyF177iUyQe0j9+9K11KAXAF5JKtESCZMj70Wjqtr+YvmxFxRIwTgEczEZpUvm8pO2O/pPr9KpGKGqqaZJcccjBmAO2fStNYJEKMsdv15+pNSohuDZklRIIHAHy7UZ0K8d23dEedWJjKD17Yp7FdehWF3NtgyJkekc/apNPuiRBwQJ9D6EUVqG3MxMAOxwp++festyH43qpWADt25iRHoa7tgFNbBdJqhuUXBtGZIGZ7TU9kzuWdygmAe080XqNI9xicsYlj6ieK4v9Q3IqqqkJ3UZJ7gnuam5fgAC4+1oyQR27EcH3FMG1Vg6OCk6ovBJkELBwFHIoDXoRkzgeWOfr9aG1DOQtwkCcBhgk9/txTSipJDxn19DzRqAoBdtxUBDuyJGQJOBjj5VxptP/ABBNm3YttcGJ+HBAO7d/VP70os2VGSpmRmfuaKt68WmOxpJEg5E+x9DSONaBBR7fbQb0guGZfCQ7T/MLxAzGG/NNGtbsWbiJcK2pDFCMDnl44JHH1pRplyquWEks4Ddx8MnuBROobep/l2lIOWJl49lYwcxntNLJforq8Dy5qVkBXLKVLQoAAPGAcqOYAoGyxO1js2gsAXUjd6ST9qI0Foq+5Au7OGE4OMe9F2NGAFLPjcRxOQOZ4HpUOyjgfrjDIOn3CEXc67HuhQ64NmckqPzdxniaL19pnvOUcvpSEtuwgkSRgRySSAW96Nt2rYZhdi5LQWeY4AEQMH3pXqdCGOxmdQCI2E7CB3iPbmpKScikVjrWTep0YQ7LXxR5hCSQOII9Khuam2ti8GsDfvAN1zJwBj596X9XdluHwzK5JIETOTOAe1B29ULjgEhQdst5io9yvJJAjFXjDtG2DPDNrAXpH06EQTe3CCxEAMOyj0963rukANK2m23CFAVgWDE8x3GDioV3FgcbFnaIgQ3Pl9ahGpe5cR9xBtqBuXAx3/5qyTTwSWwjR6S3sMrdLK3wjgdoKjk0wF0Bbgk2HMQhEblwDtJ4z2FLdFrT4oBLDcTJBwcGD7cU1u6xG23jZd0RmQ3BknETLY2EmIGe9LJNMbtSaWhFd0pDbC4RYDSe5WR5feTmpH0LXGEMpZcA4yB71xfa5cAVwCBO0MYgE0Sn4RvKVDhUDCRicfTiqpuhVg602ibT3Va4CFiDBBgN3MHKT9q1rdH/AA95GxHiCDyNrj/mirvSbmn2lrRIyN1tgQfWUJmK51en8W0wQ7gBG0gq6FcggHkdsUrk06Y8VZB1K3bS8QMbgJZY+KTAjtmKcGxZsI9xsOFCtbHJZuAAedxEyOKUa3VJc0wcCGAVWEfmByT86e9RsC5tvQoNsZJ9DEEe6miqpiNaEGr6vdUFgWt7juCwIAPK55yPlmiuk61dQjoyJvQFojyt74iGrjq90XmhfMwGYysdvN9KX9HupauIXwhRkYjnP5j9YroSUlQ8ofgN1HcSdw2x7H50vM7Rkbd2MzBI9PQ1aet2Ea2X8YOeYGeB6c0g1tuEOT6HH+WadOsCqNgzI6ou2TjMe/H+31ou5pyttFYZUj9e3rNH6K6NqKrKnkBJPBIAMfXv9Kj1/VC63ECqCiht35iZz8wBkGkc3dIUgsaYglWOY59R2An0is8MXlhjtKHBxma3qAy3F3wwQyQe/vPf1qF7nxFT5DEAfSYrsvJ1HolnpSqVYtM/EvaPXHFTNpIBIiQfLiRz39adXbCqZlWPqs49sgUNc1ABnafb0NZ58PTLYVK2QvZBU71EnJ55xkChNTp9qgqvlIxOf1POaKF92Qy2CSRPIEUp1usBhRvKqPKZEGOxBrOlIrHpntYF1IWtltQf5hkOTOOfpEftSu9bS2UJUsGBgxBBHBx2ii79sqdwUSQQuDE+8dua50HQbtxkR24kgmRHJj/g1ogqxYspKWlQsawGJYyonIGZiM/5TH2rnX+D4jGwH8PtOT7z9at9rpCeHF1AD6hskdzHypB1W1BMdjCwOB/5VtAUsUKP8P3TsIBicz3+XerInTB4OwLcVjtJtoYQxMOd2JPJ9KXppYJk7ciCRhvUY9qY6RxuBRbnhC4MmdkkQTHO0V3b9EYqtWCrbSCyzC9wJ5k+vGaP0F69uKWl3EYKxn2Ik8ehrOrBt6p4iqCQo8H4TPqCJn3qNCt17fhW2tXH8v8AEXXJI8MENE42CPrkUrwcNNMAxZ9Qm5kACWhBzmWMnbHtNI799kcMqQScIBEj/SPh+fBqU22uXrhZwxTG7aV7gK20YPr7CjL9g3PAIYLtRk37fiKmM94HIoOWkwqxT1ewYe4ohbol1IjIOTAwDVv6RfUae3cjd4ggLiDt+KZFV+0GtqLd0lhdJh8cjsR7jMiuPw/cZd6ScZCnsG5/sKPZwQ9djvWSGhF8NMxB4BPBjsM1XWtw74InjHIqxhtzXMfDtHynv8oqLUbWhgwZd0H/AKKSMmmXxRWpIxGePvj96N/ECBEg87sfLbijNPpA94CMKC7fsPaTUfXLZa7bUlSN4wORMTuqqlkmwmxpHNuVXcqhQ4gTEZgHvQest6c3H8HcyBBE8/l3AxwRxTvR2SbpYbsmDGAZGBXPUrisw0yRNtH3MAIDMB5dw59cmpqeSSs713SwGZ7mE7ECfiEiB3PtVa1i7nCIA7mdqTAECTubiY7dqmvdaLAb38wgTJO0RG1e31oOxbJP8hHYjuePtzTJNbGpI9hu6YMIIB9JnmuU0RWCWJ5kfP27CjXueH5ceLjtO1SJJHYMeJ7VwF+taVXJK/Rn/iL7/TC4HmiOMRU/+F29u2ARM5/ejVURk1IYimXFBO6A5MU6ro9typM7V/KMDBmSKD1GqZpKgIA3xch/ocg/Knt0gKJIHOZitX9MHSGgqe+D/wB+dCXHeIYCpVsql7QXWYkDywTzHOcn1NLbOkN2+LaiCTiTg/XvxV7t6NFkBcGJGe37+9SWtCiZCqJM4Efv2/ekXiPFh+UTW+jSisyNIwUQgcYkT2oHq1pLCrtBQxIkycn0B+c1cQmM1E9gcwJ4mBMemarPxVJUmdxeR8c+1HmFzodxrgulXVd+A2M9tpFMW6GdoR7e82l+Enge0d8kx3q86i2SIGMjnP296kt2YBz9fWlfiPVgfNbsWaPpyNZBEEsvxR6gAD6AUb0roV13uC6qi2VHhbTuCkcmfyk+lS2ABgCB2qa1q2Sdhjv7GPahzeGmk47RTi8lwuLWGVn8YdLnT3IAFywVuCPb4vuCftVR6ZfB1BK4DW5M/OvVPxIgZlx/8tlx9ds14rav3ENsqksJjvuHo3vIrJG3DPrBZPLG+u16affHma40ntwMcZAFJNR1D+XtkZJYxPfjJzT/AKZpSWZ7ohmHDKAADmF/5obW9FU3rYC+WZJ+VCMksMc301TbsFj8dyWY+wEKv70F+HunPqbhdQAtrzMcks35R8+/0pl1vWBEYAA+Wg+h9Uurpyloi3vLF7n5mJwAvoAMVSOmyckM21jHdbA2qgAusDkn+lT2PqarWs1bs3g2QcyIUfEZ9eaJ1/UVS0bSH5k8z9PX7mrD+GOieDZN1lJu3BMd1U8ATwTyfnXQhtiuolSHQyoljLAzEjbg8D1o+221dshDyWUEt8oqxXelbnZiAqhZjaDyPXsaTt0ppdwrZjjtPFc23sSz00Wu/oB+lTrbxmurdgngc1i3RwCDH9/SrQ5I6Qkoy20afjtUWqYIrMZO0Ex8gf8AaiTa7UF13pzXdPcRPjIxzyDPI9YinlKogjG3RRur9SJb+Z8bAnPA5x6DtQmmvaq2q6i0joDK7gcHPG3NHN+HbnhXLl9NgETu5x6D0Pr7U51GpRhpbdt2VNwJUAZzxPznivM+R9lR6b4kouyx9Lvm7ZS4yFC6yVPb154owLRZSTNc+DxXtKWDx2gfbWttFvb71oJ7e1HsCgNk+tbW3iBFCdZ1G0bB+b9zA+VVbq2lRNVbCEKAV3NyMmDu9YxWLk81Qn1SNfH4jlDtZc2tio2tc9qnssxO24u1xyJwQMblM8H0NdLa3GFzNbI8ylG0zM4OLpm/xMmxdO39DKD8iNv7147rrW3V3rMMypcaFXkTJBEdq9c/GF4k2rQzLpI+RE/2qg//AOg9KuWdR/GW/gaFf2biT7ERkV5nHbUv+m6TS6r/AEDdJZphtxXmW+L3Bj9DROpxJGMH/ih9Hqd+eDjjvU2tSVImMHPp71C7Y6wVbrtqYAMR8RPf5UluXuykx2zAzTPrWpJwfY8fcmf7UL0/ot27DKrbZ5j+wOTWuDUY5EkOvwONOt0NeUm4TFtmEoCfUcyexNekNaUiCR8ua8xt6ArqLdhCDcLqTHaMBfpk16vdsmTGc9zV+N9kzPybA72ntnymTIj4TH1NQ3LfIWJ4O4ECPajn0pA5Pz+fzrXhGqqJNs5s6x1G0ncscGuEvAnGKW2bpJPfNN+k25Yt2X+/b968SUuuUb4p8lR9DW1bYLL5I7AfvUV/qQUYgfvW9RrIQk+lVg3t+4GR71nlyTntm+HFDj2ibX3W1dzwFO1Y87H7mB3PGKk/DH4WuafUbiUuW1U7Hnzgnjy8A80kfUm2wdZ3BhB9+D9xir/b1SccDmf2itfA4RX2MXkLkk8aCQcV1HGagPVEBwJ9yKD1et39uPf+1aP6zOEZ14tK2xr/AGrjvSbT6krME/3/AEplp9WGHofQ/tWqHKmZ5QaEf4q0zgLdQHAho7CZBql3nZtzRJIMHnPvXoXVerKoZAC5IhgomJ/q7CqlptG3hsvlXiQTkDNeVzTj3biet48ZdEpFk/D3Uv4gA+WbYCxy5kfoKtKsthSzkA/2ryK1rbmnvq9pypZYlT6cyDPNWjTa59eyC4YRRLwY3GYj6xVYzfVQgS5ONdnOWhjpJ1F46loC5W0Pbu37Cp+r9NF7T3bRzvRhHvGP1imAAGAABwPaO30obX61bQ3nnhR6nt9PWt8FHihTPPnJznZ5X0C+ztsVWJUZxiff5U+udK3pvLDYV3A7gqGDBXxDw3OADwaEfq1uyItBbR8Qsz9txkwAGi6JJOcAVXbvXmuHcVNx5aS2QPTaOFzJwK85qU3hUjcqrOxo+m0lty203yJ/+IbxA773iDGPKOaD1v4gNssoIt4UDb5naP6yeGg0n1HVmxubOPKnGRnngik9++TMYnn1PzPfFaYcNrJORaPwL1azZ1Ra8s7jtDzhSx5MjPpPvXrJgT868GsLFsnJHbIH29eK9h6H1PxdLYb8xtqWPuMftVu6gRkrHG8T5iBUdy+nO5fvSPqGqnygmZzFC7zgEE/M1P53QPjOy0H6060l/ZYLd2Y/7ClyaURJpvY0g8JFIjE/ea8vk0j0fGi+7F63XayGPfB9iD/5SLxirvP0qy6d58S36ZH6fuKr/UwPE/v+lJE1z0QKm4oscvJ+Qz+1Wa1qxE/aq/0jSF3AAMwWOfarDa6I0cqBj19P/apdGSak3g2NbHtXL6yQa5/whgfNcSPkf3rj/CgJ/mfpA/Sjsk4yWyB2OZ+4xR3T7puOiAfFGT8/0xQb6Azzz7VYehdO2Kb9zAAO3t9fb0FPFtE6t5IfxheS3aFq1CknMeneT6kxVGus2Vnk5/76UV1LVPfuFhMMSB7gelb6zpdm8Dsm4/YEfrUnvJ6EY1GkKWsEEk9gf70//CPUQu+ZziB3IODPb5Ug1LMwGTuKz/xQujuOZIkRMgGOOTV+N9XZLlj2jR6d/jaD8rfWqh+OOuyyKshdhJ+pO6CO8ACfejOnuzW18pb0M0B+I/w/dv7SqgMuIJwwPIkVplzqWGef8fVlG8RrzQASW+BPyqoOCfU5ptp/w+GQm87EkkDaYUR7fSt9C0TJeueINrAxB7R+1MOmWjcRSDP8x8fIkAelCU0sLRdZK317pltGUW1gTnv3qLp/RXJLkeWdqtEgngt8lB54mBV0/wDpZWY3L07QYccC3GQXmCV9waD6h1O2F/klC23zXFUi2Iz5FJy3GOO/alXP2XWJ0oVllY6hpSCtsKT+UH+pjjHrAwfcmvSrGhK20QYCqF+wjivI9XrZby7lAyoJyO5Pz3Sa9f0t9mtWy3xFFLR6lRNPy3SsmRnSAcn6CuGjgD68/tRF1Se3H/c0FdY54A9SJqKClYxstuZV9TFP7+I9KS/he1KsxzmB9czn2o7U63zFSje5xwe+cnOKwzdyPQ8dUrYJqm8NvEBnJMe3f6VCDYuEhgG/zDkd59jmo9bLKVEf+0v6dpR/NDYJI2MOfYg/OjFWUnypDPS9PNtyU86HuvxDPpMkV3eRrgOeAcEMcnEgAgSB6kUiOpuoQpYhgfY02/ir3K3FcEDytjv9j35p6lRK4drsa2eveHZSzbV7rwJN4j6loJA+VTWdZYcxft+C39anyn6jj6iq5YuXA264FAEhVQAD3LFRBjijmvgjIEfLH9s03V7M85xTpFgfpunMML0jEgFTNKvxJ1rx/wCTbxbHxsD6dh7/AHqu3WtKdyqBmMTn5Qa7tutwFUYn+kDEnv8AM0Un7F7xWtjXpthBftSfL8MdhPH61x+KrU3LhEbSYaccRj5UV+G7W7UbjMICc4zAAx96zru3e025U5YsSozwRtEzioyl9i3DOk2ynX2hDP5eY/Qj9KG0iOQDuJb+/tTC7Y+M+vY5BHeO8VBatlCJGGWRBmcxBjg1dPBSUhlp9MYR1Dja8MoMx9PSasCnEmB/alXTLeyGIx6A4YDif96P6/1GybVxlUowURAEGWG6e0CP1omSTyJtWtoXbl13+OCqAEkiAJKjOYwcChdR+INqFUtKoyS9yAIkRFtZzOZJqva3rToxS2PMfjcxLSeM8LGKF0umu3287QCJk5gAxgHE/OqLhTzICYbr+sglnuXGvsDwTCDByEHl5+fNVzqXUzc+EcenA/57U26n0JEXcWZ4P5j79gMVBr9CtsKij4iCR8zWmCitAYi8I4B5n9xXtVq2SAOAI/7xXj9u4ovoz/CtwExkwCO1euf4kHtq6eZXEgj0P79q7mWhGzLybRyZ4wfegtTqdiz8WYKjn61rUX2jggnvPNL3Y8SQO4Jj61ll+IDaQ/6HqCqpJO3nnB/f6GiNVdWcqIyRuLSBuwTOQe0cUCl0W2cFWRANwJ9D3Na1lxWKutwiQywwIJAz8wpP7VjUc2ao8jUaMTqENcVoQSvhuwYAnuODg+sUHqy+FG0EeV2mFmZ8hOSpUz7cVs6k3EhXcwxhPMQO8AxCr7k81ttBu3Qq45XbOTnlhP1HNVSSIyk2yZ7K3Ew67k4Pb5boAI/3phpdCGtCX8wklQCSPbaMnNJibo2BVVkicNCjsQwiZHPzFMH1hkyRHGfWeRimadDwmv8AI5CLMBhP9JDKfs3NTNbCjPHuZz9KHs3xgK+QcyCJJzyRU+q1YgCN3cjjPaZyKXQj6vQHtRUJEDccASD9x3/Ss6Sha7KwoMSWwB6hY7xGQZzQuttPFsBtrd7ZMtDNwI+ZMjtRnT9Re8J18GQACgKQSwJ2wCQCCRBLelGV0KkPem3yHuwwMR4fO3I5g59cVH1GzuDMxDZ8xkiYA5X0oHTMvkACkyviFT8M9/LjcCIoq9qyLU7dqXJJYDJJkZJHw9vlWaWGaYu45E2t8IAosb5Ind8BkcbRBwe3btUVyz4t4fzFcxBhWCrAwZKhYP3McU4aysq8hi0jfbRCi4/qIgN2Pfil1rRW/EZl8a4iZfcYUOogBkEbsdxOO9Vi6QkmgzT6i1bUTuIaBgyJ9j+3aidbYstZN4FmOwkieVPqO4EHiqpdi5udm2IhlAgOR3AEkjBzHNT6EG4WbeUKg+HuIJKx/TiViR2NaeNJZkQm29Bt78LIdaF0qlt1kXCGOBJnk8Cg9X0m7ZZGvJs8jSQQQSDJgrIkelSD8QbNQvkJKrBYSQ6FTCttIgj0mh9ItoWAqW2SN+4sT5ie4TcQuMfSqN5sfjrrnYL1KwXQfQz9ZoPqOkDEbiFVFDMx+pA+dNNZc27fLuMxEx296qv4h1twkBkCrMgbp3H1aMGO1PBOQLdAF3w2cLbDSzBQzEASSBOMxmva+k/h9dPp7VgncbawWxkkkmJ9CYrxTpekD6iygOTcQfLzAz9ADXs46sZuKsE+JKyY8p8xJPYD96vJwjiRFxlJ0iHW6KxtLRI/0z3/AEpHq7SrKjbHyzVhDqbd3gd/cSOPof70iu6sXI+GSN2RHsc1imlXZFHh0yZbvincxIRR8E+UxwT/AFHj61rV9QRriljtUDJIlgCDlQcDgDPqKW2LzBQsgKqmGIwAsbmEc+aVAntRfTkJYOScghfLIiZglhz39qi40G8EN3q4Qfy5ZLlsMlyYZTwVZWGYJGPeutIlwB1YHxByN3qRIGfyklgPpU2puRuXarskPDNtBB+HIMBNwz70B0zXeJ4mE2NJnJIf+kuMnGdxwfemjHFijCzKB2YqgKyCzCWP+YflJGQO8xQd3qguPADhZPnAOI7GPpJpiHYqfjcuTgEECF42quZ9SaguWVQ7LpWE+AJMqsbjP+bdMg0OyvIxqxdI5kT6Sc8frROkFy6xydglh5QWYgAZb8qgd45qA6tLgNuyzPgFSsggz6gcZ5rnXIbdotqfKWg7SNowRCiCST3k+9CrRyQH13S2hcWL6zJWGtvg7pBLcJCkR6xR1u8LdstbvAszFbZ3+d1QyGCNi2RHNCazqX8RZ2byGkZc4O3IMYB9J9q70PT1t2TutlrltkJlldbm4eZgsSgUehyeaZrGTlQd0vSgs20MRckRgNuAPJJwJIbPNME6jdREXebY8IqwUBmMMIZe3YgemTSbqF9rTILW5CNzACA4mVbcM8rMTR/VetILOy1bIMeXyMm0QTh4lSSZPtNScbdlYZTA+oay2b7LbUt4wIYoSrIcQSJCshH5gBzihNW6+HtRh4iBd6PMMAfMC0kgtESflXb3bj2xfNotthUXcArBo3QseJ4eJDGk2kuqqqCfFDXCPGQsCJPw55hpycZNWjFEG8huo6Y5u2gwNjeSy2QohF2iWMdz3qQDTXNlhmLAbmCc+eZIG2Dt/NFb0sq1tG2qx3gAthQMyWPB2nI71xrNaLZtq15YFz+Uy/l2c7bhA3KxO0zxVKCoya7eiBdIb1skMyLkAF+4OY7SMcUbZS1bySVG7z8xnuIofToPMkuwLDaBDA3CPMAQJ+UULe1r/wAQFurEvC5xAj4jGT+9HLwBbJ7l5ndICkTKwYEZyZEk/KlvUNA1y61wgkLAUAT88d6sFxLl57dxmxa2o1mMbZOd+7ytn0il+v6gcsoItAsCVaGBXEMsSJBoqTTod0m0mVr8LXlTXWzGFLET6hW5/WrmGdlYAwGG0njE5Aqi6a7s1UrnzNE5+IGJP1qxaYXjJVmAHYN+tPzR7NMEZuErHdtHYbEmBHfHvPvQp062zF24oxkCSRnGAMUA7XFjc9wAf5j/APzn9KZdL6ZvEwyqclj8bH6kmMd+ai49Rf5OwWzo7Qs2wWuTaM+ZSJDHhACZM5APzxVkUKDBXBUiD2HcQMZFKdEwLi6zBmgGAIUSvKiZxx9aMt6iT8Qk9o4HOSfU1KdtjIC6lq0XaqqVFsQgRcq0ypHYjnDYrnT6gpK3WVwx3KVWfKc7gkcAyNpP6UfYtMSSp3B0jyDIMxgHDEnEkUm1Wt2M2+Tb2nw1hAQ4wA0dgT29KeOcCvYy6ZY2BnZyoA7Aic49hMnFd2OtFXcG6xcK9wK1sAKvcqy/5TlT3+dau6kpZYAyPL5Z5IK+/rXHRun27jvee4qnxI5XzLtO8Q3IIIwKT9bGrAbY6uj3TbZSXCKFbaFBmCuAYyTG0UN1bWJdO65BCGFXlS458vLgRhB9TU3Qde9x3svcUIpIthgqszAmM9iqjikA0ieNLXkfw8m2hYNtWTAb4ZnJ9YoxjUhnNpUF2ej2rh3Xxe24LbWHfIBBEAD+gdu9M7163pymzT+G++GUgC01th5SrN8ZMgSMg/KgdLrLltUDLut3rgKWVUu5UmNoLeUbuc5+VD9YQrcAvpcYWyNq3CZRQeIMyRIGOYo9XJ50Kqscano9wXgGuE3OGLMGYqFba0kxxgAelbs63Utd8AOvlC3GG7yjdAGO+Rk8Dighrx/8KWrqNu3yV5tEA/6hHz7mhHPi37oKpZsuXPhIh8wUYLEGd35sYxQSvDC8MY37OoN1232FLR5gNxJBJXccqRg4HtS/pxTUumkS4RtDB92VLCSVCETBPG00coVbaBbfiAkDaBMjbnyjjBxPFVTqfSLukYKyjecIQJBPs0jY4kcVbiSeGK07ssvUOkeBfCQ4ugB7NxVEjBEMhwMfErHIpKeiXLu7xd5vWjhIUWhJmBtGFJ7jis6KzObivuaFDnxGiCp+IMD54BjzVDa0J1AJLsVW5i6gxLqWAaMkgjJ96rTTpC3ihxrNttjNo7xtaUF0opIiUckQ0iD2ozX6LTKLDJca9dvEh5ZT4bATG34t0+/alOjS4jG1dcEMB4bqSpJJllkiRuJ7+uKZX9INxYLa8kbUMbtwiQzAS0SZMzgVnbpjJr2DalbNlxvxd8xZ1EhgCISCxIeRO7bHYUPptcl1y5ZrRXYAxY7ioBWCYjb2lhOealtWktqXu3bbK2S8NuPruIkLHYGJqPqHS1LBWIG0GSmRMqysrfmDAzB4pk4iiXXm3tXa1wcr5nG4mZEwIIBkyO1WL8M3tOuLgW6GIyC7BSfUEA/Kqv1mwyhZO6J2sDLCTK/L6Ub+FutFboFwg7lgbgAd371bkg5QwNHDsv6aTTXLxJ01rwwMOoMk9u4xzWXtJp9xKWgBxO7kj6n/AKaD0d1mcC55QYyR2Ezj9KO1ly05lBDETsgKEEmAYmWIzOODWGS/DRHkVZRU+mpm2uVZgysPUcyAftTPWPtKwMCZB7ekfrSXS2mN4OWY7GJyZxyf2FMNdcLR6ZxMj2E/KtElUiMdWLD1YohtJthywDtIZQTy0Y3cR2+9Da4EhWLBswxAjI9u2DNGdL11i3dHjic7cCeQfXnMVF1jUrcdAoII+JdsGe5xzNVjiehNoO0tzxVVcxiY/wAp49s5+nvQ2rtFbvmVWtzsZh+UHCmO2Yz60d+HrewFdwyZJcgAeszRPVNJbuBrlpEPmtztdpGRMIMEHmouozdjehHbW42/apd/EgQJyBBJPb5mj+nfhW/5/wCGCXWURccMhCnJ2QDx3NdnQOVceIlpHubSzNs3AEttwZYkxMdh71a+l3rfT7Em6rFFJZUSPM0mXPdYbHrA9KZy9IKWSv8AS+pvZe24/mIpKXLaqGKE4L2h2aY+lGay9cuOl1lfdYV2AddpAQ4Chp3480kQWBoLr/VGuOt3ThBsBDOq+sHyqI7gmSeSa60uruANd/OyA20No3PECnhCRKwSRtmc1OVpHdXF5GGldzbt3TcexaLhRdYbXa2wJLMrbgeSuIz2pF1RRbBt6W9usq4EkTdGSWAcfEsYA+dMP8UYbruzh4S20qyMCdwcNOxdpmfYUk1eoZmW6ttbSi55Arbp48ST3MkGY4Jo8aejm09Fo0lsjZscA3FEEn4jOBIIiY596h/GFxXRdQNoZIJBIBLwDcYA9kBC8ZM0v6kHtAISZa6jKO21pYkdxBDLHyqwCyt7QXNotlmRmZtoENMgZksxjtAg0iuOWVST+pQ7fTbt26TeQtbCEod+2ARPCiGMflJoPQa5Q7LaZ7dtwCxUxB/MCM9sYorp91bqDxGuEFwvhqeZMbQozEkRRGk8Gyl3+UWNh2UkwHALQMEiSJ+wmtbf6ZaGFu+GtjYJsKYHiGH3HJ2gjgDvMiknSrQXfd2O7l22MEJUZyT24zJojqFrbalFPmwsPvEiBhB8LwT5ponTWSJLWwsqJk+cZjbEwJAJJ+VLFYNE+jiq2c6nqhRm2KSxIdwEWD/rB8rqfSDWXtbtWWtrbUg7gZHYzAXjsMdqV6Pqly5el7nkt7mkRx6AkSfSivxLqD4THBmABzg+lHqk0mSURRpXDWgGHCkD5GYP6UtS0fKDIJAIn0kZFPF0hCEgiFWAf9I5+ZY0puXGuFTPwgcDj/pqyeGh6VF9N9lfzTk8TkgTz7d8dzRDaxTLq1xYx8BOP/yzE1D0PWWbqLvc7xiDJj/im9+/ZQDfn2yZ+SivMk6KdIuWNFb6Id4Yx3MkmfzH/YUx1zDHaAf1HasrKvL+ZPj0CaJg1zabZ29m8vxcjEziKD1rRqPhElDn0wMiDg1uspo7EToc6fQqVBKAg52ng+k/WKkNhGwLYRkuKCyHmSQvPYRmsrKixllWJNvi3i0KywbZWMpJ5BOCxGSR8q1fa4RbAy1pQpBJhtjwoaOcEDvWVlXf8qFi6yM9J1a4117l1Et7VHkTKmOCAZAic+s1Ld6610XCjElnAzP8pgIBTPBPIGCayspHFNlZybVsC0vSXZrd7U3Cp8RbTkeY3JYAj0AkgSTPNc6j8Jgak2ww3I3mtgGFJ+EFiYPl5IrKyl7OmxIK2hn+MIa9YWMpho4wVP8AY0R+A9UysUceUDy57xnHqQeayspZf20XWeeiu3rA0+rfTsm4Kbjqd0e9viTgx9q2fxRaUX7NtSqPLA85Ajw8j4TJzz71lZWuH2jbM3JiTFdyyS6oh8MMZIB8o75Hce1NtVYTdsTyAwzARtIIgwoAgnmsrKSTOSN/xqgBEOEAHGAAIgT3xStbJv3VQQAOcfWsrKOhwjq3T9y+GsDgEfI5qXpXSAis7ARBPuYrKypOTUDo+yDxStt3e54YJA2heMYErkz6mj+hfilVa3b1E7fMviLzKyYb83HcYrKynjFSWSabP//Z"/>
          <p:cNvSpPr>
            <a:spLocks noChangeAspect="1" noChangeArrowheads="1"/>
          </p:cNvSpPr>
          <p:nvPr/>
        </p:nvSpPr>
        <p:spPr bwMode="auto">
          <a:xfrm>
            <a:off x="460375" y="160338"/>
            <a:ext cx="304800" cy="304800"/>
          </a:xfrm>
          <a:prstGeom prst="rect">
            <a:avLst/>
          </a:prstGeom>
          <a:noFill/>
          <a:ln w="9525">
            <a:noFill/>
            <a:miter lim="800000"/>
            <a:headEnd/>
            <a:tailEnd/>
          </a:ln>
        </p:spPr>
        <p:txBody>
          <a:bodyPr/>
          <a:lstStyle/>
          <a:p>
            <a:endParaRPr lang="en-US" altLang="en-US"/>
          </a:p>
        </p:txBody>
      </p:sp>
      <p:sp>
        <p:nvSpPr>
          <p:cNvPr id="28677" name="AutoShape 10" descr="data:image/jpeg;base64,/9j/4AAQSkZJRgABAQAAAQABAAD/2wCEAAkGBhMSERUUExQWFRUWGR4aGBcYGR0eHhwgHB0cIBwdGxsYHCYeGhsjHRwaIC8gIycpLCwsHB8xNTAqNSYrLCkBCQoKDgwOGg8PGiwkHyQsLCwsLCwsLCwsLCwsLCwsLCwsLCwsLCwsLCwsLCwsLCwsLCwsLCwsLCwsKSwsLCwsLP/AABEIAQcAvwMBIgACEQEDEQH/xAAbAAACAgMBAAAAAAAAAAAAAAAEBQMGAAECB//EADwQAAIBAwMCBAQEBAcAAQUBAAECEQADIQQSMQVBEyJRYTJxgZEGQqHBFCNSsRVictHh8PEzFlOCksIH/8QAGQEAAwEBAQAAAAAAAAAAAAAAAQIDBAAF/8QAJhEAAgICAgIDAAEFAAAAAAAAAAECESExAxIEQRMiUTIUM0Jhcf/aAAwDAQACEQMRAD8AMcqRFb8NsACFDbvnGcn0qBVY52iRyFkYj81R6vUOYVTDd8Y47H9KyuTewJIk1t5Ub3PoScnk+1RbTEZJOcZn2PpjNd3EAw4O6ATPvQ7urOvnKwc7c8Dt6Ur1Zx3bkxnM94Bj0Poa5t2/PsBBgzumQB359K243yeNxHm/39a4ukCRu3sAIBA47jGM5967ZzNq1q4WlwpWTuGN3ssAe1KHur5QGJ84jMFYHIpqLR8MHxSv5o2iABMDjkiKE1WoJtqHubiqjYpT4pMfEoG3BNUj9Wc5WqNaphtlgXJ7r8XIjjt7VLYexu4ZgpO4kczzC84711per+Eq22AUT8aGD3MUdc1nispSLkryOQRGGx5fWe9dJv2gMR6nw2uqLciMAoT7mIPNMbbkWTbR4U5IIPxD17T7UPc0JDFiBuyYX5czRr7Rs2OXuMAXx5QQBB2/PFCTWCnGpU5RehZqtSqKU2lmIG3EqfXHaKE0/St4LbfggFJ5BwSJ4FObeqDyCCX2wAgHPds/esu9P/rSHDEKVYy69yVPae1MnWESIn05S2MEooMqABjEMDgx2NDawXzaRbt221hPMufUnHqYJqbqOp2AWtobxBGZO0d8HI9aV20UXZE7VI3D8rCePY0YK8sKbWg3S3GdCwmAcdgQPQH2oq1oN+17iMWmPCPlIzhlM8xBreofxjsYBQeAe/sJiPpQd65tPhXdxtwSSDLLPwnjsRxRedAANEr23YGcqVKlhPqCQwmMc0S9tbrC4CAceRPKCwOSR7ic1mo1do35JZoja87WjiPQn5ijf4mz+QEEruOZ2+hn1I7U0v0Bi9OLTkSxgSfQSf0FZ1DTKqT8KxMzM+gx3JqW5e8PIYMMmWHtkZ94oS7p3YbnlFmTiTPbA4FJeDgcB2UszsSxVWjMxkAiPaKKuXLTElrZUEmQO/pvHf2+VcaK5suBiWE4B3Rntgj1pneFk+e4GYMMn0I7H9f+muk9BGZJMrGSIEwB9waH1VsEAbwCI8sjA7kGaD9cktBkER/pj/es01lMTB9e8TzFZsj2iUXwZAi5BkngwPUdq5BePMFBMksoyZjJ98VDqi0CApUfnAlhB5+g7Gst6kFd5zMRunIPDRiAeYo9Tid7TBV7Lyvua4ZmAwrNu5GMR+tCaN994Iq7iTABMcnuSYA7iK66rfFu4wDKNp27QxJ+h+dUimnQtOrOLbG2oFzNsqRH9MnEdyvaf2onUKvh28kqcCP0kdh70OqblE2zEiTuAx3hSZ49qD1WoVWNu1gKYgzyBmJ4HmGaon22dQy1NkXlAAAOYgE9h6d63YsNbWLbizdibluZkKQJyMTUV60be079gIlbi+4yB65EUu6jqy4V/F3yCOIPy/zH3rqvALY4tagB3IzbJ9ZiRk5yQTSu9r3VzBBYDlR+nvR9gW7So1xSjtmX+GAOZHKkfahtPobJvgW2JQQd6yRuJOASINBUjhe+raVeGHeQYOeSCKK1vV2dwwBWI2tJkCPX1rrqDhgltDuO4oGkASW5b0GKh/gkW7t8QbVwTDbVY+piDB/vVI1s47dCy+IzBiPKFY5Knlp5BqFtUVaQPKOFj0HrXS7Mq7hBtOcGTOIxisv9IeQAd2TkTmOTgelBP0M11ewvqnUX1RS68KqAbdpAz2245mk/Uy8tuJYyP5g7j/oIo/S6N2Id18i4CrBInloOCaL1Gnt2rBe0WeSfMxyfUR29QKEaj9UdKXZ9mJraC4RvIVYjBAM8cmidFZe0SkKvc7mycdhQrau4R51UgiAT2jjHrXA1jlfMS5kCNo5/vVGmwN3kbMzBwzIH9geB/bd867vt/MjgNwvP3PFat2ipQMIJMsAcY5j24+9d3oluQcQYPB9/bvUXVik1vY0hwrkCNpB4PeB3BxUOr1Ssu0llH9PGQc4NLG1nl5KqZlgT6j75zRpL3AN9wFZLljid3Ax9T9KNP2zhgADOwMfUkNK/MkYraagKCJ3BuT6bfX2NFWdRt8REZgHIkKAwj/UePkaG09vwrd246yFMRO2Tj6z+lZ+7zaLPrSp5O7mpBg8eijvPaBzWtFoTu2Tzna4II+U5j249KNDoNjqhtkQV38zziTmPSgtUbhbeTAczJXBAPA9p9KCbuloZJODftGaqyBjh1PI9sRQy2FJVk83mIYTwR/q57Vo65y7KLBgeUbMgnkmD3qe0twBthDEZOBmcQNwyRVcxREg1q7g2FNxpBY9lIgBfcGi9T1hbViylu14bjBfaMwAGJYzun0rnUlbcHe/lA3q6gQTwRAkCe4NQ64qQJbdCzjIWZEH9K5K6GjPraoF6fbVbp8WW/wDtlm+CJaR+WD6RQ/VL+5izAGWmSpVY4n2Hypt0jXW1tqSP/wBckR/l96H6lqka2zlWBB2+YbTJ7wOBHemT+wrDxd8MKwNtUCgKELMBjiXyZHtSi51S5ZOQ6kyR2EHghTmZqDqGsuKFBJIhZ80qQhxA7fOouu9UuX23OCDAEkRP9PFPGDseMYuLbeTWn15RXAUFXSHwO3BIPeoNJcYmBMNgD3Hr7UVYt7rTKUuEnzI26FCx8WcSTiKDuXN/mLQwidoMyO+Paqp7JDOzpGDWrjbSpOU7/Sp2tOpV1u+bxRgASoAOTHbNLrWuQWoUEXNxzM89yZ5qS3elwrAPcI3K3Awc8UnVnB1+7narkg5Mx35IPyNBKXHAJsq3MzHue0+9R3kmybviKzKYKjy7Pv8AEK7s3yF3lQVKErDArPuAYE/tS1ixlXsOGwMDlu/lE84Mx2oAdQQeZgApKjGeMEnEVwnW7hclfIYwBkH5kdvSaF1OrYO5CqACCwHef2JpoxfsCDl17SGVSQ24AASQFOJnsc1mqvOrKE3uGzsn3k/7VNprrIgcAb2X6eYcfrUdrVqir4iwZ5QYAHcjk0r2AK1KIp8Qq5DHb5oMYmfSgtTrPCHlnYT6wQfbnn9qh11s3NrEsNxBie5nt7AZqQWiUBEgBjG8+U+pAruuMnFi8b+ahEIkGYIP0PYk+4xUeq1JA8pQneGGNpDRHMRA9DS3SWyWB3MAZhYkNnJmQBRFnV22VuEMEeYGJ9e8H3qDhTwOg7+KDKVYC64BYwYn5TIGZ49aDL3G2SysokBcnaOTHuM1Lc6j4pQ3CRtXaoT5R6R96h6n1zbAtgFu08kd8rAmujF3oaX0dRZrRNZCMyXboaCpKyF9yxiM8YqfTXBdK7i1obGGOWiIgt37yaH1HV7SKEViF9FGMAcdiZobWdRF8hWYIYxvWCfvgU7i2LFpPKIW1Vx7wuFjtUhRdwBkkickEzP1pxpOooLjEeEGeECrwx/0jGSfi45qG+VRN1sbdkS6ruUjuR/V68Eg0q1mn8NA1sbkbhltsACpMQx+IzTYlhnVbwWt9iO0qistoz4YUBSSPig7pkCD6fOgD0/+bbu6g23swSQrEnPwq24QxBpFpNVdHiLybyw5ALOCD7ZkjOcRFNta9t7y29O24vJ3NwWjLbY+kCpV1dNjKLa7fgv1dhb1/wAgVN3YjygTz6DFRXlVUzdIk+Q7SUG3HPJo/T2US4bd7zliFuCJWVE7VYDjIx86h/EGjtbla3a8JdsEhgPbKHj5g1oUqaQjduxX49zYpLbVny+n/lDtqSCSYk8x/eu9RdhQJ3AYAjECttZRUU8K5bzx5htwRt3RB7VZBlXo7dQsREMQJMASfQmo3021it04jEQYJ44waO/D3WVslp8Nm4HiiQF7hZnNLtTfDOSJkmVgYx3FLbcqGcEoqVhmkdpbZaLqgEkAHI5JnsM/apH1Nhn3M8mICrgSOJMRFDaHWhSFSQzkAuGPb24ED1mmXVNPa8NCpJVRtRjndk7t0ASM4PallVpMkDaewHBdZQoPPI3FjOMf0j1qTR27blQUU3D5SGJhhzwfSg+m68Iro8ZgBs5A7GMCoNbY3Kx2+ZBIaeR8ux549K5pjtqsIfGwFV5IHhxKgRCkSMc5/al+kvBjIcQhOTzBGOfma7fTm2F/lyXEqxkmAB69gKVHV7WZAAQcYHJ9/YUIxsQZX9QCyxDC3JHcEtET68UXo7odySTEcHse8Cl/T9OvlQEHcR3z/mn5Ud/CAFtrAgGA/KkjkY5Md6WT9BJrtophXmQQVj7jPFdWrtl7e1gpunKqQyuPqRBru4bj3V3qfDI3eWVkgc7hyO1T63XlkZyd4XCK0AjsTu5NTtnAFyySQtr+W0eYl5/Tj/2pdD0Z3uGbbXGjOwKQV9SHjb8wam0YQIHEOCRO1wpz2A7tPrTexa8JrzKLoaByQMA/CwnsciOYpJcklhFIJNrsIR01t6um5LQy0bTszkFSYJ9p7U20Vu1cuXWRwfDtbpZYPmkYVffk8falKasTIYXgSxCH4ZB/MOxMn7UCdYQiWgFW4Ad8r9lB+dO05I5OKllWg/Tap0QobkkKMADgTC8cGtWtYGXbuhFEKpaCu4liCPTtS1rr4DHbPDAYhQcT2NDWmAJIgBhleQ2ZOTwe3FV+P9BGTi8ex70nXLaYkXFsSSW3DcS0DAbGJ5HGa31DrjW7bIBvO4gMQRsnPkgR6x86UdQuC83kXau4wozHOOO0DNaVLjqA9xiDjaSQCFBgzER2mKCgnlgmknSdh2p6sAyF177iUyQe0j9+9K11KAXAF5JKtESCZMj70Wjqtr+YvmxFxRIwTgEczEZpUvm8pO2O/pPr9KpGKGqqaZJcccjBmAO2fStNYJEKMsdv15+pNSohuDZklRIIHAHy7UZ0K8d23dEedWJjKD17Yp7FdehWF3NtgyJkekc/apNPuiRBwQJ9D6EUVqG3MxMAOxwp++festyH43qpWADt25iRHoa7tgFNbBdJqhuUXBtGZIGZ7TU9kzuWdygmAe080XqNI9xicsYlj6ieK4v9Q3IqqqkJ3UZJ7gnuam5fgAC4+1oyQR27EcH3FMG1Vg6OCk6ovBJkELBwFHIoDXoRkzgeWOfr9aG1DOQtwkCcBhgk9/txTSipJDxn19DzRqAoBdtxUBDuyJGQJOBjj5VxptP/ABBNm3YttcGJ+HBAO7d/VP70os2VGSpmRmfuaKt68WmOxpJEg5E+x9DSONaBBR7fbQb0guGZfCQ7T/MLxAzGG/NNGtbsWbiJcK2pDFCMDnl44JHH1pRplyquWEks4Ddx8MnuBROobep/l2lIOWJl49lYwcxntNLJforq8Dy5qVkBXLKVLQoAAPGAcqOYAoGyxO1js2gsAXUjd6ST9qI0Foq+5Au7OGE4OMe9F2NGAFLPjcRxOQOZ4HpUOyjgfrjDIOn3CEXc67HuhQ64NmckqPzdxniaL19pnvOUcvpSEtuwgkSRgRySSAW96Nt2rYZhdi5LQWeY4AEQMH3pXqdCGOxmdQCI2E7CB3iPbmpKScikVjrWTep0YQ7LXxR5hCSQOII9Khuam2ti8GsDfvAN1zJwBj596X9XdluHwzK5JIETOTOAe1B29ULjgEhQdst5io9yvJJAjFXjDtG2DPDNrAXpH06EQTe3CCxEAMOyj0963rukANK2m23CFAVgWDE8x3GDioV3FgcbFnaIgQ3Pl9ahGpe5cR9xBtqBuXAx3/5qyTTwSWwjR6S3sMrdLK3wjgdoKjk0wF0Bbgk2HMQhEblwDtJ4z2FLdFrT4oBLDcTJBwcGD7cU1u6xG23jZd0RmQ3BknETLY2EmIGe9LJNMbtSaWhFd0pDbC4RYDSe5WR5feTmpH0LXGEMpZcA4yB71xfa5cAVwCBO0MYgE0Sn4RvKVDhUDCRicfTiqpuhVg602ibT3Va4CFiDBBgN3MHKT9q1rdH/AA95GxHiCDyNrj/mirvSbmn2lrRIyN1tgQfWUJmK51en8W0wQ7gBG0gq6FcggHkdsUrk06Y8VZB1K3bS8QMbgJZY+KTAjtmKcGxZsI9xsOFCtbHJZuAAedxEyOKUa3VJc0wcCGAVWEfmByT86e9RsC5tvQoNsZJ9DEEe6miqpiNaEGr6vdUFgWt7juCwIAPK55yPlmiuk61dQjoyJvQFojyt74iGrjq90XmhfMwGYysdvN9KX9HupauIXwhRkYjnP5j9YroSUlQ8ofgN1HcSdw2x7H50vM7Rkbd2MzBI9PQ1aet2Ea2X8YOeYGeB6c0g1tuEOT6HH+WadOsCqNgzI6ou2TjMe/H+31ou5pyttFYZUj9e3rNH6K6NqKrKnkBJPBIAMfXv9Kj1/VC63ECqCiht35iZz8wBkGkc3dIUgsaYglWOY59R2An0is8MXlhjtKHBxma3qAy3F3wwQyQe/vPf1qF7nxFT5DEAfSYrsvJ1HolnpSqVYtM/EvaPXHFTNpIBIiQfLiRz39adXbCqZlWPqs49sgUNc1ABnafb0NZ58PTLYVK2QvZBU71EnJ55xkChNTp9qgqvlIxOf1POaKF92Qy2CSRPIEUp1usBhRvKqPKZEGOxBrOlIrHpntYF1IWtltQf5hkOTOOfpEftSu9bS2UJUsGBgxBBHBx2ii79sqdwUSQQuDE+8dua50HQbtxkR24kgmRHJj/g1ogqxYspKWlQsawGJYyonIGZiM/5TH2rnX+D4jGwH8PtOT7z9at9rpCeHF1AD6hskdzHypB1W1BMdjCwOB/5VtAUsUKP8P3TsIBicz3+XerInTB4OwLcVjtJtoYQxMOd2JPJ9KXppYJk7ciCRhvUY9qY6RxuBRbnhC4MmdkkQTHO0V3b9EYqtWCrbSCyzC9wJ5k+vGaP0F69uKWl3EYKxn2Ik8ehrOrBt6p4iqCQo8H4TPqCJn3qNCt17fhW2tXH8v8AEXXJI8MENE42CPrkUrwcNNMAxZ9Qm5kACWhBzmWMnbHtNI799kcMqQScIBEj/SPh+fBqU22uXrhZwxTG7aV7gK20YPr7CjL9g3PAIYLtRk37fiKmM94HIoOWkwqxT1ewYe4ohbol1IjIOTAwDVv6RfUae3cjd4ggLiDt+KZFV+0GtqLd0lhdJh8cjsR7jMiuPw/cZd6ScZCnsG5/sKPZwQ9djvWSGhF8NMxB4BPBjsM1XWtw74InjHIqxhtzXMfDtHynv8oqLUbWhgwZd0H/AKKSMmmXxRWpIxGePvj96N/ECBEg87sfLbijNPpA94CMKC7fsPaTUfXLZa7bUlSN4wORMTuqqlkmwmxpHNuVXcqhQ4gTEZgHvQest6c3H8HcyBBE8/l3AxwRxTvR2SbpYbsmDGAZGBXPUrisw0yRNtH3MAIDMB5dw59cmpqeSSs713SwGZ7mE7ECfiEiB3PtVa1i7nCIA7mdqTAECTubiY7dqmvdaLAb38wgTJO0RG1e31oOxbJP8hHYjuePtzTJNbGpI9hu6YMIIB9JnmuU0RWCWJ5kfP27CjXueH5ceLjtO1SJJHYMeJ7VwF+taVXJK/Rn/iL7/TC4HmiOMRU/+F29u2ARM5/ejVURk1IYimXFBO6A5MU6ro9typM7V/KMDBmSKD1GqZpKgIA3xch/ocg/Knt0gKJIHOZitX9MHSGgqe+D/wB+dCXHeIYCpVsql7QXWYkDywTzHOcn1NLbOkN2+LaiCTiTg/XvxV7t6NFkBcGJGe37+9SWtCiZCqJM4Efv2/ekXiPFh+UTW+jSisyNIwUQgcYkT2oHq1pLCrtBQxIkycn0B+c1cQmM1E9gcwJ4mBMemarPxVJUmdxeR8c+1HmFzodxrgulXVd+A2M9tpFMW6GdoR7e82l+Enge0d8kx3q86i2SIGMjnP296kt2YBz9fWlfiPVgfNbsWaPpyNZBEEsvxR6gAD6AUb0roV13uC6qi2VHhbTuCkcmfyk+lS2ABgCB2qa1q2Sdhjv7GPahzeGmk47RTi8lwuLWGVn8YdLnT3IAFywVuCPb4vuCftVR6ZfB1BK4DW5M/OvVPxIgZlx/8tlx9ds14rav3ENsqksJjvuHo3vIrJG3DPrBZPLG+u16affHma40ntwMcZAFJNR1D+XtkZJYxPfjJzT/AKZpSWZ7ohmHDKAADmF/5obW9FU3rYC+WZJ+VCMksMc301TbsFj8dyWY+wEKv70F+HunPqbhdQAtrzMcks35R8+/0pl1vWBEYAA+Wg+h9Uurpyloi3vLF7n5mJwAvoAMVSOmyckM21jHdbA2qgAusDkn+lT2PqarWs1bs3g2QcyIUfEZ9eaJ1/UVS0bSH5k8z9PX7mrD+GOieDZN1lJu3BMd1U8ATwTyfnXQhtiuolSHQyoljLAzEjbg8D1o+221dshDyWUEt8oqxXelbnZiAqhZjaDyPXsaTt0ppdwrZjjtPFc23sSz00Wu/oB+lTrbxmurdgngc1i3RwCDH9/SrQ5I6Qkoy20afjtUWqYIrMZO0Ex8gf8AaiTa7UF13pzXdPcRPjIxzyDPI9YinlKogjG3RRur9SJb+Z8bAnPA5x6DtQmmvaq2q6i0joDK7gcHPG3NHN+HbnhXLl9NgETu5x6D0Pr7U51GpRhpbdt2VNwJUAZzxPznivM+R9lR6b4kouyx9Lvm7ZS4yFC6yVPb154owLRZSTNc+DxXtKWDx2gfbWttFvb71oJ7e1HsCgNk+tbW3iBFCdZ1G0bB+b9zA+VVbq2lRNVbCEKAV3NyMmDu9YxWLk81Qn1SNfH4jlDtZc2tio2tc9qnssxO24u1xyJwQMblM8H0NdLa3GFzNbI8ylG0zM4OLpm/xMmxdO39DKD8iNv7147rrW3V3rMMypcaFXkTJBEdq9c/GF4k2rQzLpI+RE/2qg//AOg9KuWdR/GW/gaFf2biT7ERkV5nHbUv+m6TS6r/AEDdJZphtxXmW+L3Bj9DROpxJGMH/ih9Hqd+eDjjvU2tSVImMHPp71C7Y6wVbrtqYAMR8RPf5UluXuykx2zAzTPrWpJwfY8fcmf7UL0/ot27DKrbZ5j+wOTWuDUY5EkOvwONOt0NeUm4TFtmEoCfUcyexNekNaUiCR8ua8xt6ArqLdhCDcLqTHaMBfpk16vdsmTGc9zV+N9kzPybA72ntnymTIj4TH1NQ3LfIWJ4O4ECPajn0pA5Pz+fzrXhGqqJNs5s6x1G0ncscGuEvAnGKW2bpJPfNN+k25Yt2X+/b968SUuuUb4p8lR9DW1bYLL5I7AfvUV/qQUYgfvW9RrIQk+lVg3t+4GR71nlyTntm+HFDj2ibX3W1dzwFO1Y87H7mB3PGKk/DH4WuafUbiUuW1U7Hnzgnjy8A80kfUm2wdZ3BhB9+D9xir/b1SccDmf2itfA4RX2MXkLkk8aCQcV1HGagPVEBwJ9yKD1et39uPf+1aP6zOEZ14tK2xr/AGrjvSbT6krME/3/AEplp9WGHofQ/tWqHKmZ5QaEf4q0zgLdQHAho7CZBql3nZtzRJIMHnPvXoXVerKoZAC5IhgomJ/q7CqlptG3hsvlXiQTkDNeVzTj3biet48ZdEpFk/D3Uv4gA+WbYCxy5kfoKtKsthSzkA/2ryK1rbmnvq9pypZYlT6cyDPNWjTa59eyC4YRRLwY3GYj6xVYzfVQgS5ONdnOWhjpJ1F46loC5W0Pbu37Cp+r9NF7T3bRzvRhHvGP1imAAGAABwPaO30obX61bQ3nnhR6nt9PWt8FHihTPPnJznZ5X0C+ztsVWJUZxiff5U+udK3pvLDYV3A7gqGDBXxDw3OADwaEfq1uyItBbR8Qsz9txkwAGi6JJOcAVXbvXmuHcVNx5aS2QPTaOFzJwK85qU3hUjcqrOxo+m0lty203yJ/+IbxA773iDGPKOaD1v4gNssoIt4UDb5naP6yeGg0n1HVmxubOPKnGRnngik9++TMYnn1PzPfFaYcNrJORaPwL1azZ1Ra8s7jtDzhSx5MjPpPvXrJgT868GsLFsnJHbIH29eK9h6H1PxdLYb8xtqWPuMftVu6gRkrHG8T5iBUdy+nO5fvSPqGqnygmZzFC7zgEE/M1P53QPjOy0H6060l/ZYLd2Y/7ClyaURJpvY0g8JFIjE/ea8vk0j0fGi+7F63XayGPfB9iD/5SLxirvP0qy6d58S36ZH6fuKr/UwPE/v+lJE1z0QKm4oscvJ+Qz+1Wa1qxE/aq/0jSF3AAMwWOfarDa6I0cqBj19P/apdGSak3g2NbHtXL6yQa5/whgfNcSPkf3rj/CgJ/mfpA/Sjsk4yWyB2OZ+4xR3T7puOiAfFGT8/0xQb6Azzz7VYehdO2Kb9zAAO3t9fb0FPFtE6t5IfxheS3aFq1CknMeneT6kxVGus2Vnk5/76UV1LVPfuFhMMSB7gelb6zpdm8Dsm4/YEfrUnvJ6EY1GkKWsEEk9gf70//CPUQu+ZziB3IODPb5Ug1LMwGTuKz/xQujuOZIkRMgGOOTV+N9XZLlj2jR6d/jaD8rfWqh+OOuyyKshdhJ+pO6CO8ACfejOnuzW18pb0M0B+I/w/dv7SqgMuIJwwPIkVplzqWGef8fVlG8RrzQASW+BPyqoOCfU5ptp/w+GQm87EkkDaYUR7fSt9C0TJeueINrAxB7R+1MOmWjcRSDP8x8fIkAelCU0sLRdZK317pltGUW1gTnv3qLp/RXJLkeWdqtEgngt8lB54mBV0/wDpZWY3L07QYccC3GQXmCV9waD6h1O2F/klC23zXFUi2Iz5FJy3GOO/alXP2XWJ0oVllY6hpSCtsKT+UH+pjjHrAwfcmvSrGhK20QYCqF+wjivI9XrZby7lAyoJyO5Pz3Sa9f0t9mtWy3xFFLR6lRNPy3SsmRnSAcn6CuGjgD68/tRF1Se3H/c0FdY54A9SJqKClYxstuZV9TFP7+I9KS/he1KsxzmB9czn2o7U63zFSje5xwe+cnOKwzdyPQ8dUrYJqm8NvEBnJMe3f6VCDYuEhgG/zDkd59jmo9bLKVEf+0v6dpR/NDYJI2MOfYg/OjFWUnypDPS9PNtyU86HuvxDPpMkV3eRrgOeAcEMcnEgAgSB6kUiOpuoQpYhgfY02/ir3K3FcEDytjv9j35p6lRK4drsa2eveHZSzbV7rwJN4j6loJA+VTWdZYcxft+C39anyn6jj6iq5YuXA264FAEhVQAD3LFRBjijmvgjIEfLH9s03V7M85xTpFgfpunMML0jEgFTNKvxJ1rx/wCTbxbHxsD6dh7/AHqu3WtKdyqBmMTn5Qa7tutwFUYn+kDEnv8AM0Un7F7xWtjXpthBftSfL8MdhPH61x+KrU3LhEbSYaccRj5UV+G7W7UbjMICc4zAAx96zru3e025U5YsSozwRtEzioyl9i3DOk2ynX2hDP5eY/Qj9KG0iOQDuJb+/tTC7Y+M+vY5BHeO8VBatlCJGGWRBmcxBjg1dPBSUhlp9MYR1Dja8MoMx9PSasCnEmB/alXTLeyGIx6A4YDif96P6/1GybVxlUowURAEGWG6e0CP1omSTyJtWtoXbl13+OCqAEkiAJKjOYwcChdR+INqFUtKoyS9yAIkRFtZzOZJqva3rToxS2PMfjcxLSeM8LGKF0umu3287QCJk5gAxgHE/OqLhTzICYbr+sglnuXGvsDwTCDByEHl5+fNVzqXUzc+EcenA/57U26n0JEXcWZ4P5j79gMVBr9CtsKij4iCR8zWmCitAYi8I4B5n9xXtVq2SAOAI/7xXj9u4ovoz/CtwExkwCO1euf4kHtq6eZXEgj0P79q7mWhGzLybRyZ4wfegtTqdiz8WYKjn61rUX2jggnvPNL3Y8SQO4Jj61ll+IDaQ/6HqCqpJO3nnB/f6GiNVdWcqIyRuLSBuwTOQe0cUCl0W2cFWRANwJ9D3Na1lxWKutwiQywwIJAz8wpP7VjUc2ao8jUaMTqENcVoQSvhuwYAnuODg+sUHqy+FG0EeV2mFmZ8hOSpUz7cVs6k3EhXcwxhPMQO8AxCr7k81ttBu3Qq45XbOTnlhP1HNVSSIyk2yZ7K3Ew67k4Pb5boAI/3phpdCGtCX8wklQCSPbaMnNJibo2BVVkicNCjsQwiZHPzFMH1hkyRHGfWeRimadDwmv8AI5CLMBhP9JDKfs3NTNbCjPHuZz9KHs3xgK+QcyCJJzyRU+q1YgCN3cjjPaZyKXQj6vQHtRUJEDccASD9x3/Ss6Sha7KwoMSWwB6hY7xGQZzQuttPFsBtrd7ZMtDNwI+ZMjtRnT9Re8J18GQACgKQSwJ2wCQCCRBLelGV0KkPem3yHuwwMR4fO3I5g59cVH1GzuDMxDZ8xkiYA5X0oHTMvkACkyviFT8M9/LjcCIoq9qyLU7dqXJJYDJJkZJHw9vlWaWGaYu45E2t8IAosb5Ind8BkcbRBwe3btUVyz4t4fzFcxBhWCrAwZKhYP3McU4aysq8hi0jfbRCi4/qIgN2Pfil1rRW/EZl8a4iZfcYUOogBkEbsdxOO9Vi6QkmgzT6i1bUTuIaBgyJ9j+3aidbYstZN4FmOwkieVPqO4EHiqpdi5udm2IhlAgOR3AEkjBzHNT6EG4WbeUKg+HuIJKx/TiViR2NaeNJZkQm29Bt78LIdaF0qlt1kXCGOBJnk8Cg9X0m7ZZGvJs8jSQQQSDJgrIkelSD8QbNQvkJKrBYSQ6FTCttIgj0mh9ItoWAqW2SN+4sT5ie4TcQuMfSqN5sfjrrnYL1KwXQfQz9ZoPqOkDEbiFVFDMx+pA+dNNZc27fLuMxEx296qv4h1twkBkCrMgbp3H1aMGO1PBOQLdAF3w2cLbDSzBQzEASSBOMxmva+k/h9dPp7VgncbawWxkkkmJ9CYrxTpekD6iygOTcQfLzAz9ADXs46sZuKsE+JKyY8p8xJPYD96vJwjiRFxlJ0iHW6KxtLRI/0z3/AEpHq7SrKjbHyzVhDqbd3gd/cSOPof70iu6sXI+GSN2RHsc1imlXZFHh0yZbvincxIRR8E+UxwT/AFHj61rV9QRriljtUDJIlgCDlQcDgDPqKW2LzBQsgKqmGIwAsbmEc+aVAntRfTkJYOScghfLIiZglhz39qi40G8EN3q4Qfy5ZLlsMlyYZTwVZWGYJGPeutIlwB1YHxByN3qRIGfyklgPpU2puRuXarskPDNtBB+HIMBNwz70B0zXeJ4mE2NJnJIf+kuMnGdxwfemjHFijCzKB2YqgKyCzCWP+YflJGQO8xQd3qguPADhZPnAOI7GPpJpiHYqfjcuTgEECF42quZ9SaguWVQ7LpWE+AJMqsbjP+bdMg0OyvIxqxdI5kT6Sc8frROkFy6xydglh5QWYgAZb8qgd45qA6tLgNuyzPgFSsggz6gcZ5rnXIbdotqfKWg7SNowRCiCST3k+9CrRyQH13S2hcWL6zJWGtvg7pBLcJCkR6xR1u8LdstbvAszFbZ3+d1QyGCNi2RHNCazqX8RZ2byGkZc4O3IMYB9J9q70PT1t2TutlrltkJlldbm4eZgsSgUehyeaZrGTlQd0vSgs20MRckRgNuAPJJwJIbPNME6jdREXebY8IqwUBmMMIZe3YgemTSbqF9rTILW5CNzACA4mVbcM8rMTR/VetILOy1bIMeXyMm0QTh4lSSZPtNScbdlYZTA+oay2b7LbUt4wIYoSrIcQSJCshH5gBzihNW6+HtRh4iBd6PMMAfMC0kgtESflXb3bj2xfNotthUXcArBo3QseJ4eJDGk2kuqqqCfFDXCPGQsCJPw55hpycZNWjFEG8huo6Y5u2gwNjeSy2QohF2iWMdz3qQDTXNlhmLAbmCc+eZIG2Dt/NFb0sq1tG2qx3gAthQMyWPB2nI71xrNaLZtq15YFz+Uy/l2c7bhA3KxO0zxVKCoya7eiBdIb1skMyLkAF+4OY7SMcUbZS1bySVG7z8xnuIofToPMkuwLDaBDA3CPMAQJ+UULe1r/wAQFurEvC5xAj4jGT+9HLwBbJ7l5ndICkTKwYEZyZEk/KlvUNA1y61wgkLAUAT88d6sFxLl57dxmxa2o1mMbZOd+7ytn0il+v6gcsoItAsCVaGBXEMsSJBoqTTod0m0mVr8LXlTXWzGFLET6hW5/WrmGdlYAwGG0njE5Aqi6a7s1UrnzNE5+IGJP1qxaYXjJVmAHYN+tPzR7NMEZuErHdtHYbEmBHfHvPvQp062zF24oxkCSRnGAMUA7XFjc9wAf5j/APzn9KZdL6ZvEwyqclj8bH6kmMd+ai49Rf5OwWzo7Qs2wWuTaM+ZSJDHhACZM5APzxVkUKDBXBUiD2HcQMZFKdEwLi6zBmgGAIUSvKiZxx9aMt6iT8Qk9o4HOSfU1KdtjIC6lq0XaqqVFsQgRcq0ypHYjnDYrnT6gpK3WVwx3KVWfKc7gkcAyNpP6UfYtMSSp3B0jyDIMxgHDEnEkUm1Wt2M2+Tb2nw1hAQ4wA0dgT29KeOcCvYy6ZY2BnZyoA7Aic49hMnFd2OtFXcG6xcK9wK1sAKvcqy/5TlT3+dau6kpZYAyPL5Z5IK+/rXHRun27jvee4qnxI5XzLtO8Q3IIIwKT9bGrAbY6uj3TbZSXCKFbaFBmCuAYyTG0UN1bWJdO65BCGFXlS458vLgRhB9TU3Qde9x3svcUIpIthgqszAmM9iqjikA0ieNLXkfw8m2hYNtWTAb4ZnJ9YoxjUhnNpUF2ej2rh3Xxe24LbWHfIBBEAD+gdu9M7163pymzT+G++GUgC01th5SrN8ZMgSMg/KgdLrLltUDLut3rgKWVUu5UmNoLeUbuc5+VD9YQrcAvpcYWyNq3CZRQeIMyRIGOYo9XJ50Kqscano9wXgGuE3OGLMGYqFba0kxxgAelbs63Utd8AOvlC3GG7yjdAGO+Rk8Dighrx/8KWrqNu3yV5tEA/6hHz7mhHPi37oKpZsuXPhIh8wUYLEGd35sYxQSvDC8MY37OoN1232FLR5gNxJBJXccqRg4HtS/pxTUumkS4RtDB92VLCSVCETBPG00coVbaBbfiAkDaBMjbnyjjBxPFVTqfSLukYKyjecIQJBPs0jY4kcVbiSeGK07ssvUOkeBfCQ4ugB7NxVEjBEMhwMfErHIpKeiXLu7xd5vWjhIUWhJmBtGFJ7jis6KzObivuaFDnxGiCp+IMD54BjzVDa0J1AJLsVW5i6gxLqWAaMkgjJ96rTTpC3ihxrNttjNo7xtaUF0opIiUckQ0iD2ozX6LTKLDJca9dvEh5ZT4bATG34t0+/alOjS4jG1dcEMB4bqSpJJllkiRuJ7+uKZX9INxYLa8kbUMbtwiQzAS0SZMzgVnbpjJr2DalbNlxvxd8xZ1EhgCISCxIeRO7bHYUPptcl1y5ZrRXYAxY7ioBWCYjb2lhOealtWktqXu3bbK2S8NuPruIkLHYGJqPqHS1LBWIG0GSmRMqysrfmDAzB4pk4iiXXm3tXa1wcr5nG4mZEwIIBkyO1WL8M3tOuLgW6GIyC7BSfUEA/Kqv1mwyhZO6J2sDLCTK/L6Ub+FutFboFwg7lgbgAd371bkg5QwNHDsv6aTTXLxJ01rwwMOoMk9u4xzWXtJp9xKWgBxO7kj6n/AKaD0d1mcC55QYyR2Ezj9KO1ly05lBDETsgKEEmAYmWIzOODWGS/DRHkVZRU+mpm2uVZgysPUcyAftTPWPtKwMCZB7ekfrSXS2mN4OWY7GJyZxyf2FMNdcLR6ZxMj2E/KtElUiMdWLD1YohtJthywDtIZQTy0Y3cR2+9Da4EhWLBswxAjI9u2DNGdL11i3dHjic7cCeQfXnMVF1jUrcdAoII+JdsGe5xzNVjiehNoO0tzxVVcxiY/wAp49s5+nvQ2rtFbvmVWtzsZh+UHCmO2Yz60d+HrewFdwyZJcgAeszRPVNJbuBrlpEPmtztdpGRMIMEHmouozdjehHbW42/apd/EgQJyBBJPb5mj+nfhW/5/wCGCXWURccMhCnJ2QDx3NdnQOVceIlpHubSzNs3AEttwZYkxMdh71a+l3rfT7Em6rFFJZUSPM0mXPdYbHrA9KZy9IKWSv8AS+pvZe24/mIpKXLaqGKE4L2h2aY+lGay9cuOl1lfdYV2AddpAQ4Chp3480kQWBoLr/VGuOt3ThBsBDOq+sHyqI7gmSeSa60uruANd/OyA20No3PECnhCRKwSRtmc1OVpHdXF5GGldzbt3TcexaLhRdYbXa2wJLMrbgeSuIz2pF1RRbBt6W9usq4EkTdGSWAcfEsYA+dMP8UYbruzh4S20qyMCdwcNOxdpmfYUk1eoZmW6ttbSi55Arbp48ST3MkGY4Jo8aejm09Fo0lsjZscA3FEEn4jOBIIiY596h/GFxXRdQNoZIJBIBLwDcYA9kBC8ZM0v6kHtAISZa6jKO21pYkdxBDLHyqwCyt7QXNotlmRmZtoENMgZksxjtAg0iuOWVST+pQ7fTbt26TeQtbCEod+2ARPCiGMflJoPQa5Q7LaZ7dtwCxUxB/MCM9sYorp91bqDxGuEFwvhqeZMbQozEkRRGk8Gyl3+UWNh2UkwHALQMEiSJ+wmtbf6ZaGFu+GtjYJsKYHiGH3HJ2gjgDvMiknSrQXfd2O7l22MEJUZyT24zJojqFrbalFPmwsPvEiBhB8LwT5ponTWSJLWwsqJk+cZjbEwJAJJ+VLFYNE+jiq2c6nqhRm2KSxIdwEWD/rB8rqfSDWXtbtWWtrbUg7gZHYzAXjsMdqV6Pqly5el7nkt7mkRx6AkSfSivxLqD4THBmABzg+lHqk0mSURRpXDWgGHCkD5GYP6UtS0fKDIJAIn0kZFPF0hCEgiFWAf9I5+ZY0puXGuFTPwgcDj/pqyeGh6VF9N9lfzTk8TkgTz7d8dzRDaxTLq1xYx8BOP/yzE1D0PWWbqLvc7xiDJj/im9+/ZQDfn2yZ+SivMk6KdIuWNFb6Id4Yx3MkmfzH/YUx1zDHaAf1HasrKvL+ZPj0CaJg1zabZ29m8vxcjEziKD1rRqPhElDn0wMiDg1uspo7EToc6fQqVBKAg52ng+k/WKkNhGwLYRkuKCyHmSQvPYRmsrKixllWJNvi3i0KywbZWMpJ5BOCxGSR8q1fa4RbAy1pQpBJhtjwoaOcEDvWVlXf8qFi6yM9J1a4117l1Et7VHkTKmOCAZAic+s1Ld6610XCjElnAzP8pgIBTPBPIGCayspHFNlZybVsC0vSXZrd7U3Cp8RbTkeY3JYAj0AkgSTPNc6j8Jgak2ww3I3mtgGFJ+EFiYPl5IrKyl7OmxIK2hn+MIa9YWMpho4wVP8AY0R+A9UysUceUDy57xnHqQeayspZf20XWeeiu3rA0+rfTsm4Kbjqd0e9viTgx9q2fxRaUX7NtSqPLA85Ajw8j4TJzz71lZWuH2jbM3JiTFdyyS6oh8MMZIB8o75Hce1NtVYTdsTyAwzARtIIgwoAgnmsrKSTOSN/xqgBEOEAHGAAIgT3xStbJv3VQQAOcfWsrKOhwjq3T9y+GsDgEfI5qXpXSAis7ARBPuYrKypOTUDo+yDxStt3e54YJA2heMYErkz6mj+hfilVa3b1E7fMviLzKyYb83HcYrKynjFSWSabP//Z"/>
          <p:cNvSpPr>
            <a:spLocks noChangeAspect="1" noChangeArrowheads="1"/>
          </p:cNvSpPr>
          <p:nvPr/>
        </p:nvSpPr>
        <p:spPr bwMode="auto">
          <a:xfrm>
            <a:off x="612775" y="312738"/>
            <a:ext cx="304800" cy="304800"/>
          </a:xfrm>
          <a:prstGeom prst="rect">
            <a:avLst/>
          </a:prstGeom>
          <a:noFill/>
          <a:ln w="9525">
            <a:noFill/>
            <a:miter lim="800000"/>
            <a:headEnd/>
            <a:tailEnd/>
          </a:ln>
        </p:spPr>
        <p:txBody>
          <a:bodyPr/>
          <a:lstStyle/>
          <a:p>
            <a:endParaRPr lang="en-US" altLang="en-US"/>
          </a:p>
        </p:txBody>
      </p:sp>
      <p:sp>
        <p:nvSpPr>
          <p:cNvPr id="28678" name="AutoShape 12" descr="data:image/jpeg;base64,/9j/4AAQSkZJRgABAQAAAQABAAD/2wCEAAkGBhMSERUUExQWFRUWGR4aGBcYGR0eHhwgHB0cIBwdGxsYHCYeGhsjHRwaIC8gIycpLCwsHB8xNTAqNSYrLCkBCQoKDgwOGg8PGiwkHyQsLCwsLCwsLCwsLCwsLCwsLCwsLCwsLCwsLCwsLCwsLCwsLCwsLCwsLCwsKSwsLCwsLP/AABEIAQcAvwMBIgACEQEDEQH/xAAbAAACAgMBAAAAAAAAAAAAAAAEBQMGAAECB//EADwQAAIBAwMCBAQEBAcAAQUBAAECEQADIQQSMQVBEyJRYTJxgZEGQqHBFCNSsRVictHh8PEzFlOCksIH/8QAGQEAAwEBAQAAAAAAAAAAAAAAAQIDBAAF/8QAJhEAAgICAgIDAAEFAAAAAAAAAAECESExAxIEQRMiUTIUM0Jhcf/aAAwDAQACEQMRAD8AMcqRFb8NsACFDbvnGcn0qBVY52iRyFkYj81R6vUOYVTDd8Y47H9KyuTewJIk1t5Ub3PoScnk+1RbTEZJOcZn2PpjNd3EAw4O6ATPvQ7urOvnKwc7c8Dt6Ur1Zx3bkxnM94Bj0Poa5t2/PsBBgzumQB359K243yeNxHm/39a4ukCRu3sAIBA47jGM5967ZzNq1q4WlwpWTuGN3ssAe1KHur5QGJ84jMFYHIpqLR8MHxSv5o2iABMDjkiKE1WoJtqHubiqjYpT4pMfEoG3BNUj9Wc5WqNaphtlgXJ7r8XIjjt7VLYexu4ZgpO4kczzC84711per+Eq22AUT8aGD3MUdc1nispSLkryOQRGGx5fWe9dJv2gMR6nw2uqLciMAoT7mIPNMbbkWTbR4U5IIPxD17T7UPc0JDFiBuyYX5czRr7Rs2OXuMAXx5QQBB2/PFCTWCnGpU5RehZqtSqKU2lmIG3EqfXHaKE0/St4LbfggFJ5BwSJ4FObeqDyCCX2wAgHPds/esu9P/rSHDEKVYy69yVPae1MnWESIn05S2MEooMqABjEMDgx2NDawXzaRbt221hPMufUnHqYJqbqOp2AWtobxBGZO0d8HI9aV20UXZE7VI3D8rCePY0YK8sKbWg3S3GdCwmAcdgQPQH2oq1oN+17iMWmPCPlIzhlM8xBreofxjsYBQeAe/sJiPpQd65tPhXdxtwSSDLLPwnjsRxRedAANEr23YGcqVKlhPqCQwmMc0S9tbrC4CAceRPKCwOSR7ic1mo1do35JZoja87WjiPQn5ijf4mz+QEEruOZ2+hn1I7U0v0Bi9OLTkSxgSfQSf0FZ1DTKqT8KxMzM+gx3JqW5e8PIYMMmWHtkZ94oS7p3YbnlFmTiTPbA4FJeDgcB2UszsSxVWjMxkAiPaKKuXLTElrZUEmQO/pvHf2+VcaK5suBiWE4B3Rntgj1pneFk+e4GYMMn0I7H9f+muk9BGZJMrGSIEwB9waH1VsEAbwCI8sjA7kGaD9cktBkER/pj/es01lMTB9e8TzFZsj2iUXwZAi5BkngwPUdq5BePMFBMksoyZjJ98VDqi0CApUfnAlhB5+g7Gst6kFd5zMRunIPDRiAeYo9Tid7TBV7Lyvua4ZmAwrNu5GMR+tCaN994Iq7iTABMcnuSYA7iK66rfFu4wDKNp27QxJ+h+dUimnQtOrOLbG2oFzNsqRH9MnEdyvaf2onUKvh28kqcCP0kdh70OqblE2zEiTuAx3hSZ49qD1WoVWNu1gKYgzyBmJ4HmGaon22dQy1NkXlAAAOYgE9h6d63YsNbWLbizdibluZkKQJyMTUV60be079gIlbi+4yB65EUu6jqy4V/F3yCOIPy/zH3rqvALY4tagB3IzbJ9ZiRk5yQTSu9r3VzBBYDlR+nvR9gW7So1xSjtmX+GAOZHKkfahtPobJvgW2JQQd6yRuJOASINBUjhe+raVeGHeQYOeSCKK1vV2dwwBWI2tJkCPX1rrqDhgltDuO4oGkASW5b0GKh/gkW7t8QbVwTDbVY+piDB/vVI1s47dCy+IzBiPKFY5Knlp5BqFtUVaQPKOFj0HrXS7Mq7hBtOcGTOIxisv9IeQAd2TkTmOTgelBP0M11ewvqnUX1RS68KqAbdpAz2245mk/Uy8tuJYyP5g7j/oIo/S6N2Id18i4CrBInloOCaL1Gnt2rBe0WeSfMxyfUR29QKEaj9UdKXZ9mJraC4RvIVYjBAM8cmidFZe0SkKvc7mycdhQrau4R51UgiAT2jjHrXA1jlfMS5kCNo5/vVGmwN3kbMzBwzIH9geB/bd867vt/MjgNwvP3PFat2ipQMIJMsAcY5j24+9d3oluQcQYPB9/bvUXVik1vY0hwrkCNpB4PeB3BxUOr1Ssu0llH9PGQc4NLG1nl5KqZlgT6j75zRpL3AN9wFZLljid3Ax9T9KNP2zhgADOwMfUkNK/MkYraagKCJ3BuT6bfX2NFWdRt8REZgHIkKAwj/UePkaG09vwrd246yFMRO2Tj6z+lZ+7zaLPrSp5O7mpBg8eijvPaBzWtFoTu2Tzna4II+U5j249KNDoNjqhtkQV38zziTmPSgtUbhbeTAczJXBAPA9p9KCbuloZJODftGaqyBjh1PI9sRQy2FJVk83mIYTwR/q57Vo65y7KLBgeUbMgnkmD3qe0twBthDEZOBmcQNwyRVcxREg1q7g2FNxpBY9lIgBfcGi9T1hbViylu14bjBfaMwAGJYzun0rnUlbcHe/lA3q6gQTwRAkCe4NQ64qQJbdCzjIWZEH9K5K6GjPraoF6fbVbp8WW/wDtlm+CJaR+WD6RQ/VL+5izAGWmSpVY4n2Hypt0jXW1tqSP/wBckR/l96H6lqka2zlWBB2+YbTJ7wOBHemT+wrDxd8MKwNtUCgKELMBjiXyZHtSi51S5ZOQ6kyR2EHghTmZqDqGsuKFBJIhZ80qQhxA7fOouu9UuX23OCDAEkRP9PFPGDseMYuLbeTWn15RXAUFXSHwO3BIPeoNJcYmBMNgD3Hr7UVYt7rTKUuEnzI26FCx8WcSTiKDuXN/mLQwidoMyO+Paqp7JDOzpGDWrjbSpOU7/Sp2tOpV1u+bxRgASoAOTHbNLrWuQWoUEXNxzM89yZ5qS3elwrAPcI3K3Awc8UnVnB1+7narkg5Mx35IPyNBKXHAJsq3MzHue0+9R3kmybviKzKYKjy7Pv8AEK7s3yF3lQVKErDArPuAYE/tS1ixlXsOGwMDlu/lE84Mx2oAdQQeZgApKjGeMEnEVwnW7hclfIYwBkH5kdvSaF1OrYO5CqACCwHef2JpoxfsCDl17SGVSQ24AASQFOJnsc1mqvOrKE3uGzsn3k/7VNprrIgcAb2X6eYcfrUdrVqir4iwZ5QYAHcjk0r2AK1KIp8Qq5DHb5oMYmfSgtTrPCHlnYT6wQfbnn9qh11s3NrEsNxBie5nt7AZqQWiUBEgBjG8+U+pAruuMnFi8b+ahEIkGYIP0PYk+4xUeq1JA8pQneGGNpDRHMRA9DS3SWyWB3MAZhYkNnJmQBRFnV22VuEMEeYGJ9e8H3qDhTwOg7+KDKVYC64BYwYn5TIGZ49aDL3G2SysokBcnaOTHuM1Lc6j4pQ3CRtXaoT5R6R96h6n1zbAtgFu08kd8rAmujF3oaX0dRZrRNZCMyXboaCpKyF9yxiM8YqfTXBdK7i1obGGOWiIgt37yaH1HV7SKEViF9FGMAcdiZobWdRF8hWYIYxvWCfvgU7i2LFpPKIW1Vx7wuFjtUhRdwBkkickEzP1pxpOooLjEeEGeECrwx/0jGSfi45qG+VRN1sbdkS6ruUjuR/V68Eg0q1mn8NA1sbkbhltsACpMQx+IzTYlhnVbwWt9iO0qistoz4YUBSSPig7pkCD6fOgD0/+bbu6g23swSQrEnPwq24QxBpFpNVdHiLybyw5ALOCD7ZkjOcRFNta9t7y29O24vJ3NwWjLbY+kCpV1dNjKLa7fgv1dhb1/wAgVN3YjygTz6DFRXlVUzdIk+Q7SUG3HPJo/T2US4bd7zliFuCJWVE7VYDjIx86h/EGjtbla3a8JdsEhgPbKHj5g1oUqaQjduxX49zYpLbVny+n/lDtqSCSYk8x/eu9RdhQJ3AYAjECttZRUU8K5bzx5htwRt3RB7VZBlXo7dQsREMQJMASfQmo3021it04jEQYJ44waO/D3WVslp8Nm4HiiQF7hZnNLtTfDOSJkmVgYx3FLbcqGcEoqVhmkdpbZaLqgEkAHI5JnsM/apH1Nhn3M8mICrgSOJMRFDaHWhSFSQzkAuGPb24ED1mmXVNPa8NCpJVRtRjndk7t0ASM4PallVpMkDaewHBdZQoPPI3FjOMf0j1qTR27blQUU3D5SGJhhzwfSg+m68Iro8ZgBs5A7GMCoNbY3Kx2+ZBIaeR8ux549K5pjtqsIfGwFV5IHhxKgRCkSMc5/al+kvBjIcQhOTzBGOfma7fTm2F/lyXEqxkmAB69gKVHV7WZAAQcYHJ9/YUIxsQZX9QCyxDC3JHcEtET68UXo7odySTEcHse8Cl/T9OvlQEHcR3z/mn5Ud/CAFtrAgGA/KkjkY5Md6WT9BJrtophXmQQVj7jPFdWrtl7e1gpunKqQyuPqRBru4bj3V3qfDI3eWVkgc7hyO1T63XlkZyd4XCK0AjsTu5NTtnAFyySQtr+W0eYl5/Tj/2pdD0Z3uGbbXGjOwKQV9SHjb8wam0YQIHEOCRO1wpz2A7tPrTexa8JrzKLoaByQMA/CwnsciOYpJcklhFIJNrsIR01t6um5LQy0bTszkFSYJ9p7U20Vu1cuXWRwfDtbpZYPmkYVffk8falKasTIYXgSxCH4ZB/MOxMn7UCdYQiWgFW4Ad8r9lB+dO05I5OKllWg/Tap0QobkkKMADgTC8cGtWtYGXbuhFEKpaCu4liCPTtS1rr4DHbPDAYhQcT2NDWmAJIgBhleQ2ZOTwe3FV+P9BGTi8ex70nXLaYkXFsSSW3DcS0DAbGJ5HGa31DrjW7bIBvO4gMQRsnPkgR6x86UdQuC83kXau4wozHOOO0DNaVLjqA9xiDjaSQCFBgzER2mKCgnlgmknSdh2p6sAyF177iUyQe0j9+9K11KAXAF5JKtESCZMj70Wjqtr+YvmxFxRIwTgEczEZpUvm8pO2O/pPr9KpGKGqqaZJcccjBmAO2fStNYJEKMsdv15+pNSohuDZklRIIHAHy7UZ0K8d23dEedWJjKD17Yp7FdehWF3NtgyJkekc/apNPuiRBwQJ9D6EUVqG3MxMAOxwp++festyH43qpWADt25iRHoa7tgFNbBdJqhuUXBtGZIGZ7TU9kzuWdygmAe080XqNI9xicsYlj6ieK4v9Q3IqqqkJ3UZJ7gnuam5fgAC4+1oyQR27EcH3FMG1Vg6OCk6ovBJkELBwFHIoDXoRkzgeWOfr9aG1DOQtwkCcBhgk9/txTSipJDxn19DzRqAoBdtxUBDuyJGQJOBjj5VxptP/ABBNm3YttcGJ+HBAO7d/VP70os2VGSpmRmfuaKt68WmOxpJEg5E+x9DSONaBBR7fbQb0guGZfCQ7T/MLxAzGG/NNGtbsWbiJcK2pDFCMDnl44JHH1pRplyquWEks4Ddx8MnuBROobep/l2lIOWJl49lYwcxntNLJforq8Dy5qVkBXLKVLQoAAPGAcqOYAoGyxO1js2gsAXUjd6ST9qI0Foq+5Au7OGE4OMe9F2NGAFLPjcRxOQOZ4HpUOyjgfrjDIOn3CEXc67HuhQ64NmckqPzdxniaL19pnvOUcvpSEtuwgkSRgRySSAW96Nt2rYZhdi5LQWeY4AEQMH3pXqdCGOxmdQCI2E7CB3iPbmpKScikVjrWTep0YQ7LXxR5hCSQOII9Khuam2ti8GsDfvAN1zJwBj596X9XdluHwzK5JIETOTOAe1B29ULjgEhQdst5io9yvJJAjFXjDtG2DPDNrAXpH06EQTe3CCxEAMOyj0963rukANK2m23CFAVgWDE8x3GDioV3FgcbFnaIgQ3Pl9ahGpe5cR9xBtqBuXAx3/5qyTTwSWwjR6S3sMrdLK3wjgdoKjk0wF0Bbgk2HMQhEblwDtJ4z2FLdFrT4oBLDcTJBwcGD7cU1u6xG23jZd0RmQ3BknETLY2EmIGe9LJNMbtSaWhFd0pDbC4RYDSe5WR5feTmpH0LXGEMpZcA4yB71xfa5cAVwCBO0MYgE0Sn4RvKVDhUDCRicfTiqpuhVg602ibT3Va4CFiDBBgN3MHKT9q1rdH/AA95GxHiCDyNrj/mirvSbmn2lrRIyN1tgQfWUJmK51en8W0wQ7gBG0gq6FcggHkdsUrk06Y8VZB1K3bS8QMbgJZY+KTAjtmKcGxZsI9xsOFCtbHJZuAAedxEyOKUa3VJc0wcCGAVWEfmByT86e9RsC5tvQoNsZJ9DEEe6miqpiNaEGr6vdUFgWt7juCwIAPK55yPlmiuk61dQjoyJvQFojyt74iGrjq90XmhfMwGYysdvN9KX9HupauIXwhRkYjnP5j9YroSUlQ8ofgN1HcSdw2x7H50vM7Rkbd2MzBI9PQ1aet2Ea2X8YOeYGeB6c0g1tuEOT6HH+WadOsCqNgzI6ou2TjMe/H+31ou5pyttFYZUj9e3rNH6K6NqKrKnkBJPBIAMfXv9Kj1/VC63ECqCiht35iZz8wBkGkc3dIUgsaYglWOY59R2An0is8MXlhjtKHBxma3qAy3F3wwQyQe/vPf1qF7nxFT5DEAfSYrsvJ1HolnpSqVYtM/EvaPXHFTNpIBIiQfLiRz39adXbCqZlWPqs49sgUNc1ABnafb0NZ58PTLYVK2QvZBU71EnJ55xkChNTp9qgqvlIxOf1POaKF92Qy2CSRPIEUp1usBhRvKqPKZEGOxBrOlIrHpntYF1IWtltQf5hkOTOOfpEftSu9bS2UJUsGBgxBBHBx2ii79sqdwUSQQuDE+8dua50HQbtxkR24kgmRHJj/g1ogqxYspKWlQsawGJYyonIGZiM/5TH2rnX+D4jGwH8PtOT7z9at9rpCeHF1AD6hskdzHypB1W1BMdjCwOB/5VtAUsUKP8P3TsIBicz3+XerInTB4OwLcVjtJtoYQxMOd2JPJ9KXppYJk7ciCRhvUY9qY6RxuBRbnhC4MmdkkQTHO0V3b9EYqtWCrbSCyzC9wJ5k+vGaP0F69uKWl3EYKxn2Ik8ehrOrBt6p4iqCQo8H4TPqCJn3qNCt17fhW2tXH8v8AEXXJI8MENE42CPrkUrwcNNMAxZ9Qm5kACWhBzmWMnbHtNI799kcMqQScIBEj/SPh+fBqU22uXrhZwxTG7aV7gK20YPr7CjL9g3PAIYLtRk37fiKmM94HIoOWkwqxT1ewYe4ohbol1IjIOTAwDVv6RfUae3cjd4ggLiDt+KZFV+0GtqLd0lhdJh8cjsR7jMiuPw/cZd6ScZCnsG5/sKPZwQ9djvWSGhF8NMxB4BPBjsM1XWtw74InjHIqxhtzXMfDtHynv8oqLUbWhgwZd0H/AKKSMmmXxRWpIxGePvj96N/ECBEg87sfLbijNPpA94CMKC7fsPaTUfXLZa7bUlSN4wORMTuqqlkmwmxpHNuVXcqhQ4gTEZgHvQest6c3H8HcyBBE8/l3AxwRxTvR2SbpYbsmDGAZGBXPUrisw0yRNtH3MAIDMB5dw59cmpqeSSs713SwGZ7mE7ECfiEiB3PtVa1i7nCIA7mdqTAECTubiY7dqmvdaLAb38wgTJO0RG1e31oOxbJP8hHYjuePtzTJNbGpI9hu6YMIIB9JnmuU0RWCWJ5kfP27CjXueH5ceLjtO1SJJHYMeJ7VwF+taVXJK/Rn/iL7/TC4HmiOMRU/+F29u2ARM5/ejVURk1IYimXFBO6A5MU6ro9typM7V/KMDBmSKD1GqZpKgIA3xch/ocg/Knt0gKJIHOZitX9MHSGgqe+D/wB+dCXHeIYCpVsql7QXWYkDywTzHOcn1NLbOkN2+LaiCTiTg/XvxV7t6NFkBcGJGe37+9SWtCiZCqJM4Efv2/ekXiPFh+UTW+jSisyNIwUQgcYkT2oHq1pLCrtBQxIkycn0B+c1cQmM1E9gcwJ4mBMemarPxVJUmdxeR8c+1HmFzodxrgulXVd+A2M9tpFMW6GdoR7e82l+Enge0d8kx3q86i2SIGMjnP296kt2YBz9fWlfiPVgfNbsWaPpyNZBEEsvxR6gAD6AUb0roV13uC6qi2VHhbTuCkcmfyk+lS2ABgCB2qa1q2Sdhjv7GPahzeGmk47RTi8lwuLWGVn8YdLnT3IAFywVuCPb4vuCftVR6ZfB1BK4DW5M/OvVPxIgZlx/8tlx9ds14rav3ENsqksJjvuHo3vIrJG3DPrBZPLG+u16affHma40ntwMcZAFJNR1D+XtkZJYxPfjJzT/AKZpSWZ7ohmHDKAADmF/5obW9FU3rYC+WZJ+VCMksMc301TbsFj8dyWY+wEKv70F+HunPqbhdQAtrzMcks35R8+/0pl1vWBEYAA+Wg+h9Uurpyloi3vLF7n5mJwAvoAMVSOmyckM21jHdbA2qgAusDkn+lT2PqarWs1bs3g2QcyIUfEZ9eaJ1/UVS0bSH5k8z9PX7mrD+GOieDZN1lJu3BMd1U8ATwTyfnXQhtiuolSHQyoljLAzEjbg8D1o+221dshDyWUEt8oqxXelbnZiAqhZjaDyPXsaTt0ppdwrZjjtPFc23sSz00Wu/oB+lTrbxmurdgngc1i3RwCDH9/SrQ5I6Qkoy20afjtUWqYIrMZO0Ex8gf8AaiTa7UF13pzXdPcRPjIxzyDPI9YinlKogjG3RRur9SJb+Z8bAnPA5x6DtQmmvaq2q6i0joDK7gcHPG3NHN+HbnhXLl9NgETu5x6D0Pr7U51GpRhpbdt2VNwJUAZzxPznivM+R9lR6b4kouyx9Lvm7ZS4yFC6yVPb154owLRZSTNc+DxXtKWDx2gfbWttFvb71oJ7e1HsCgNk+tbW3iBFCdZ1G0bB+b9zA+VVbq2lRNVbCEKAV3NyMmDu9YxWLk81Qn1SNfH4jlDtZc2tio2tc9qnssxO24u1xyJwQMblM8H0NdLa3GFzNbI8ylG0zM4OLpm/xMmxdO39DKD8iNv7147rrW3V3rMMypcaFXkTJBEdq9c/GF4k2rQzLpI+RE/2qg//AOg9KuWdR/GW/gaFf2biT7ERkV5nHbUv+m6TS6r/AEDdJZphtxXmW+L3Bj9DROpxJGMH/ih9Hqd+eDjjvU2tSVImMHPp71C7Y6wVbrtqYAMR8RPf5UluXuykx2zAzTPrWpJwfY8fcmf7UL0/ot27DKrbZ5j+wOTWuDUY5EkOvwONOt0NeUm4TFtmEoCfUcyexNekNaUiCR8ua8xt6ArqLdhCDcLqTHaMBfpk16vdsmTGc9zV+N9kzPybA72ntnymTIj4TH1NQ3LfIWJ4O4ECPajn0pA5Pz+fzrXhGqqJNs5s6x1G0ncscGuEvAnGKW2bpJPfNN+k25Yt2X+/b968SUuuUb4p8lR9DW1bYLL5I7AfvUV/qQUYgfvW9RrIQk+lVg3t+4GR71nlyTntm+HFDj2ibX3W1dzwFO1Y87H7mB3PGKk/DH4WuafUbiUuW1U7Hnzgnjy8A80kfUm2wdZ3BhB9+D9xir/b1SccDmf2itfA4RX2MXkLkk8aCQcV1HGagPVEBwJ9yKD1et39uPf+1aP6zOEZ14tK2xr/AGrjvSbT6krME/3/AEplp9WGHofQ/tWqHKmZ5QaEf4q0zgLdQHAho7CZBql3nZtzRJIMHnPvXoXVerKoZAC5IhgomJ/q7CqlptG3hsvlXiQTkDNeVzTj3biet48ZdEpFk/D3Uv4gA+WbYCxy5kfoKtKsthSzkA/2ryK1rbmnvq9pypZYlT6cyDPNWjTa59eyC4YRRLwY3GYj6xVYzfVQgS5ONdnOWhjpJ1F46loC5W0Pbu37Cp+r9NF7T3bRzvRhHvGP1imAAGAABwPaO30obX61bQ3nnhR6nt9PWt8FHihTPPnJznZ5X0C+ztsVWJUZxiff5U+udK3pvLDYV3A7gqGDBXxDw3OADwaEfq1uyItBbR8Qsz9txkwAGi6JJOcAVXbvXmuHcVNx5aS2QPTaOFzJwK85qU3hUjcqrOxo+m0lty203yJ/+IbxA773iDGPKOaD1v4gNssoIt4UDb5naP6yeGg0n1HVmxubOPKnGRnngik9++TMYnn1PzPfFaYcNrJORaPwL1azZ1Ra8s7jtDzhSx5MjPpPvXrJgT868GsLFsnJHbIH29eK9h6H1PxdLYb8xtqWPuMftVu6gRkrHG8T5iBUdy+nO5fvSPqGqnygmZzFC7zgEE/M1P53QPjOy0H6060l/ZYLd2Y/7ClyaURJpvY0g8JFIjE/ea8vk0j0fGi+7F63XayGPfB9iD/5SLxirvP0qy6d58S36ZH6fuKr/UwPE/v+lJE1z0QKm4oscvJ+Qz+1Wa1qxE/aq/0jSF3AAMwWOfarDa6I0cqBj19P/apdGSak3g2NbHtXL6yQa5/whgfNcSPkf3rj/CgJ/mfpA/Sjsk4yWyB2OZ+4xR3T7puOiAfFGT8/0xQb6Azzz7VYehdO2Kb9zAAO3t9fb0FPFtE6t5IfxheS3aFq1CknMeneT6kxVGus2Vnk5/76UV1LVPfuFhMMSB7gelb6zpdm8Dsm4/YEfrUnvJ6EY1GkKWsEEk9gf70//CPUQu+ZziB3IODPb5Ug1LMwGTuKz/xQujuOZIkRMgGOOTV+N9XZLlj2jR6d/jaD8rfWqh+OOuyyKshdhJ+pO6CO8ACfejOnuzW18pb0M0B+I/w/dv7SqgMuIJwwPIkVplzqWGef8fVlG8RrzQASW+BPyqoOCfU5ptp/w+GQm87EkkDaYUR7fSt9C0TJeueINrAxB7R+1MOmWjcRSDP8x8fIkAelCU0sLRdZK317pltGUW1gTnv3qLp/RXJLkeWdqtEgngt8lB54mBV0/wDpZWY3L07QYccC3GQXmCV9waD6h1O2F/klC23zXFUi2Iz5FJy3GOO/alXP2XWJ0oVllY6hpSCtsKT+UH+pjjHrAwfcmvSrGhK20QYCqF+wjivI9XrZby7lAyoJyO5Pz3Sa9f0t9mtWy3xFFLR6lRNPy3SsmRnSAcn6CuGjgD68/tRF1Se3H/c0FdY54A9SJqKClYxstuZV9TFP7+I9KS/he1KsxzmB9czn2o7U63zFSje5xwe+cnOKwzdyPQ8dUrYJqm8NvEBnJMe3f6VCDYuEhgG/zDkd59jmo9bLKVEf+0v6dpR/NDYJI2MOfYg/OjFWUnypDPS9PNtyU86HuvxDPpMkV3eRrgOeAcEMcnEgAgSB6kUiOpuoQpYhgfY02/ir3K3FcEDytjv9j35p6lRK4drsa2eveHZSzbV7rwJN4j6loJA+VTWdZYcxft+C39anyn6jj6iq5YuXA264FAEhVQAD3LFRBjijmvgjIEfLH9s03V7M85xTpFgfpunMML0jEgFTNKvxJ1rx/wCTbxbHxsD6dh7/AHqu3WtKdyqBmMTn5Qa7tutwFUYn+kDEnv8AM0Un7F7xWtjXpthBftSfL8MdhPH61x+KrU3LhEbSYaccRj5UV+G7W7UbjMICc4zAAx96zru3e025U5YsSozwRtEzioyl9i3DOk2ynX2hDP5eY/Qj9KG0iOQDuJb+/tTC7Y+M+vY5BHeO8VBatlCJGGWRBmcxBjg1dPBSUhlp9MYR1Dja8MoMx9PSasCnEmB/alXTLeyGIx6A4YDif96P6/1GybVxlUowURAEGWG6e0CP1omSTyJtWtoXbl13+OCqAEkiAJKjOYwcChdR+INqFUtKoyS9yAIkRFtZzOZJqva3rToxS2PMfjcxLSeM8LGKF0umu3287QCJk5gAxgHE/OqLhTzICYbr+sglnuXGvsDwTCDByEHl5+fNVzqXUzc+EcenA/57U26n0JEXcWZ4P5j79gMVBr9CtsKij4iCR8zWmCitAYi8I4B5n9xXtVq2SAOAI/7xXj9u4ovoz/CtwExkwCO1euf4kHtq6eZXEgj0P79q7mWhGzLybRyZ4wfegtTqdiz8WYKjn61rUX2jggnvPNL3Y8SQO4Jj61ll+IDaQ/6HqCqpJO3nnB/f6GiNVdWcqIyRuLSBuwTOQe0cUCl0W2cFWRANwJ9D3Na1lxWKutwiQywwIJAz8wpP7VjUc2ao8jUaMTqENcVoQSvhuwYAnuODg+sUHqy+FG0EeV2mFmZ8hOSpUz7cVs6k3EhXcwxhPMQO8AxCr7k81ttBu3Qq45XbOTnlhP1HNVSSIyk2yZ7K3Ew67k4Pb5boAI/3phpdCGtCX8wklQCSPbaMnNJibo2BVVkicNCjsQwiZHPzFMH1hkyRHGfWeRimadDwmv8AI5CLMBhP9JDKfs3NTNbCjPHuZz9KHs3xgK+QcyCJJzyRU+q1YgCN3cjjPaZyKXQj6vQHtRUJEDccASD9x3/Ss6Sha7KwoMSWwB6hY7xGQZzQuttPFsBtrd7ZMtDNwI+ZMjtRnT9Re8J18GQACgKQSwJ2wCQCCRBLelGV0KkPem3yHuwwMR4fO3I5g59cVH1GzuDMxDZ8xkiYA5X0oHTMvkACkyviFT8M9/LjcCIoq9qyLU7dqXJJYDJJkZJHw9vlWaWGaYu45E2t8IAosb5Ind8BkcbRBwe3btUVyz4t4fzFcxBhWCrAwZKhYP3McU4aysq8hi0jfbRCi4/qIgN2Pfil1rRW/EZl8a4iZfcYUOogBkEbsdxOO9Vi6QkmgzT6i1bUTuIaBgyJ9j+3aidbYstZN4FmOwkieVPqO4EHiqpdi5udm2IhlAgOR3AEkjBzHNT6EG4WbeUKg+HuIJKx/TiViR2NaeNJZkQm29Bt78LIdaF0qlt1kXCGOBJnk8Cg9X0m7ZZGvJs8jSQQQSDJgrIkelSD8QbNQvkJKrBYSQ6FTCttIgj0mh9ItoWAqW2SN+4sT5ie4TcQuMfSqN5sfjrrnYL1KwXQfQz9ZoPqOkDEbiFVFDMx+pA+dNNZc27fLuMxEx296qv4h1twkBkCrMgbp3H1aMGO1PBOQLdAF3w2cLbDSzBQzEASSBOMxmva+k/h9dPp7VgncbawWxkkkmJ9CYrxTpekD6iygOTcQfLzAz9ADXs46sZuKsE+JKyY8p8xJPYD96vJwjiRFxlJ0iHW6KxtLRI/0z3/AEpHq7SrKjbHyzVhDqbd3gd/cSOPof70iu6sXI+GSN2RHsc1imlXZFHh0yZbvincxIRR8E+UxwT/AFHj61rV9QRriljtUDJIlgCDlQcDgDPqKW2LzBQsgKqmGIwAsbmEc+aVAntRfTkJYOScghfLIiZglhz39qi40G8EN3q4Qfy5ZLlsMlyYZTwVZWGYJGPeutIlwB1YHxByN3qRIGfyklgPpU2puRuXarskPDNtBB+HIMBNwz70B0zXeJ4mE2NJnJIf+kuMnGdxwfemjHFijCzKB2YqgKyCzCWP+YflJGQO8xQd3qguPADhZPnAOI7GPpJpiHYqfjcuTgEECF42quZ9SaguWVQ7LpWE+AJMqsbjP+bdMg0OyvIxqxdI5kT6Sc8frROkFy6xydglh5QWYgAZb8qgd45qA6tLgNuyzPgFSsggz6gcZ5rnXIbdotqfKWg7SNowRCiCST3k+9CrRyQH13S2hcWL6zJWGtvg7pBLcJCkR6xR1u8LdstbvAszFbZ3+d1QyGCNi2RHNCazqX8RZ2byGkZc4O3IMYB9J9q70PT1t2TutlrltkJlldbm4eZgsSgUehyeaZrGTlQd0vSgs20MRckRgNuAPJJwJIbPNME6jdREXebY8IqwUBmMMIZe3YgemTSbqF9rTILW5CNzACA4mVbcM8rMTR/VetILOy1bIMeXyMm0QTh4lSSZPtNScbdlYZTA+oay2b7LbUt4wIYoSrIcQSJCshH5gBzihNW6+HtRh4iBd6PMMAfMC0kgtESflXb3bj2xfNotthUXcArBo3QseJ4eJDGk2kuqqqCfFDXCPGQsCJPw55hpycZNWjFEG8huo6Y5u2gwNjeSy2QohF2iWMdz3qQDTXNlhmLAbmCc+eZIG2Dt/NFb0sq1tG2qx3gAthQMyWPB2nI71xrNaLZtq15YFz+Uy/l2c7bhA3KxO0zxVKCoya7eiBdIb1skMyLkAF+4OY7SMcUbZS1bySVG7z8xnuIofToPMkuwLDaBDA3CPMAQJ+UULe1r/wAQFurEvC5xAj4jGT+9HLwBbJ7l5ndICkTKwYEZyZEk/KlvUNA1y61wgkLAUAT88d6sFxLl57dxmxa2o1mMbZOd+7ytn0il+v6gcsoItAsCVaGBXEMsSJBoqTTod0m0mVr8LXlTXWzGFLET6hW5/WrmGdlYAwGG0njE5Aqi6a7s1UrnzNE5+IGJP1qxaYXjJVmAHYN+tPzR7NMEZuErHdtHYbEmBHfHvPvQp062zF24oxkCSRnGAMUA7XFjc9wAf5j/APzn9KZdL6ZvEwyqclj8bH6kmMd+ai49Rf5OwWzo7Qs2wWuTaM+ZSJDHhACZM5APzxVkUKDBXBUiD2HcQMZFKdEwLi6zBmgGAIUSvKiZxx9aMt6iT8Qk9o4HOSfU1KdtjIC6lq0XaqqVFsQgRcq0ypHYjnDYrnT6gpK3WVwx3KVWfKc7gkcAyNpP6UfYtMSSp3B0jyDIMxgHDEnEkUm1Wt2M2+Tb2nw1hAQ4wA0dgT29KeOcCvYy6ZY2BnZyoA7Aic49hMnFd2OtFXcG6xcK9wK1sAKvcqy/5TlT3+dau6kpZYAyPL5Z5IK+/rXHRun27jvee4qnxI5XzLtO8Q3IIIwKT9bGrAbY6uj3TbZSXCKFbaFBmCuAYyTG0UN1bWJdO65BCGFXlS458vLgRhB9TU3Qde9x3svcUIpIthgqszAmM9iqjikA0ieNLXkfw8m2hYNtWTAb4ZnJ9YoxjUhnNpUF2ej2rh3Xxe24LbWHfIBBEAD+gdu9M7163pymzT+G++GUgC01th5SrN8ZMgSMg/KgdLrLltUDLut3rgKWVUu5UmNoLeUbuc5+VD9YQrcAvpcYWyNq3CZRQeIMyRIGOYo9XJ50Kqscano9wXgGuE3OGLMGYqFba0kxxgAelbs63Utd8AOvlC3GG7yjdAGO+Rk8Dighrx/8KWrqNu3yV5tEA/6hHz7mhHPi37oKpZsuXPhIh8wUYLEGd35sYxQSvDC8MY37OoN1232FLR5gNxJBJXccqRg4HtS/pxTUumkS4RtDB92VLCSVCETBPG00coVbaBbfiAkDaBMjbnyjjBxPFVTqfSLukYKyjecIQJBPs0jY4kcVbiSeGK07ssvUOkeBfCQ4ugB7NxVEjBEMhwMfErHIpKeiXLu7xd5vWjhIUWhJmBtGFJ7jis6KzObivuaFDnxGiCp+IMD54BjzVDa0J1AJLsVW5i6gxLqWAaMkgjJ96rTTpC3ihxrNttjNo7xtaUF0opIiUckQ0iD2ozX6LTKLDJca9dvEh5ZT4bATG34t0+/alOjS4jG1dcEMB4bqSpJJllkiRuJ7+uKZX9INxYLa8kbUMbtwiQzAS0SZMzgVnbpjJr2DalbNlxvxd8xZ1EhgCISCxIeRO7bHYUPptcl1y5ZrRXYAxY7ioBWCYjb2lhOealtWktqXu3bbK2S8NuPruIkLHYGJqPqHS1LBWIG0GSmRMqysrfmDAzB4pk4iiXXm3tXa1wcr5nG4mZEwIIBkyO1WL8M3tOuLgW6GIyC7BSfUEA/Kqv1mwyhZO6J2sDLCTK/L6Ub+FutFboFwg7lgbgAd371bkg5QwNHDsv6aTTXLxJ01rwwMOoMk9u4xzWXtJp9xKWgBxO7kj6n/AKaD0d1mcC55QYyR2Ezj9KO1ly05lBDETsgKEEmAYmWIzOODWGS/DRHkVZRU+mpm2uVZgysPUcyAftTPWPtKwMCZB7ekfrSXS2mN4OWY7GJyZxyf2FMNdcLR6ZxMj2E/KtElUiMdWLD1YohtJthywDtIZQTy0Y3cR2+9Da4EhWLBswxAjI9u2DNGdL11i3dHjic7cCeQfXnMVF1jUrcdAoII+JdsGe5xzNVjiehNoO0tzxVVcxiY/wAp49s5+nvQ2rtFbvmVWtzsZh+UHCmO2Yz60d+HrewFdwyZJcgAeszRPVNJbuBrlpEPmtztdpGRMIMEHmouozdjehHbW42/apd/EgQJyBBJPb5mj+nfhW/5/wCGCXWURccMhCnJ2QDx3NdnQOVceIlpHubSzNs3AEttwZYkxMdh71a+l3rfT7Em6rFFJZUSPM0mXPdYbHrA9KZy9IKWSv8AS+pvZe24/mIpKXLaqGKE4L2h2aY+lGay9cuOl1lfdYV2AddpAQ4Chp3480kQWBoLr/VGuOt3ThBsBDOq+sHyqI7gmSeSa60uruANd/OyA20No3PECnhCRKwSRtmc1OVpHdXF5GGldzbt3TcexaLhRdYbXa2wJLMrbgeSuIz2pF1RRbBt6W9usq4EkTdGSWAcfEsYA+dMP8UYbruzh4S20qyMCdwcNOxdpmfYUk1eoZmW6ttbSi55Arbp48ST3MkGY4Jo8aejm09Fo0lsjZscA3FEEn4jOBIIiY596h/GFxXRdQNoZIJBIBLwDcYA9kBC8ZM0v6kHtAISZa6jKO21pYkdxBDLHyqwCyt7QXNotlmRmZtoENMgZksxjtAg0iuOWVST+pQ7fTbt26TeQtbCEod+2ARPCiGMflJoPQa5Q7LaZ7dtwCxUxB/MCM9sYorp91bqDxGuEFwvhqeZMbQozEkRRGk8Gyl3+UWNh2UkwHALQMEiSJ+wmtbf6ZaGFu+GtjYJsKYHiGH3HJ2gjgDvMiknSrQXfd2O7l22MEJUZyT24zJojqFrbalFPmwsPvEiBhB8LwT5ponTWSJLWwsqJk+cZjbEwJAJJ+VLFYNE+jiq2c6nqhRm2KSxIdwEWD/rB8rqfSDWXtbtWWtrbUg7gZHYzAXjsMdqV6Pqly5el7nkt7mkRx6AkSfSivxLqD4THBmABzg+lHqk0mSURRpXDWgGHCkD5GYP6UtS0fKDIJAIn0kZFPF0hCEgiFWAf9I5+ZY0puXGuFTPwgcDj/pqyeGh6VF9N9lfzTk8TkgTz7d8dzRDaxTLq1xYx8BOP/yzE1D0PWWbqLvc7xiDJj/im9+/ZQDfn2yZ+SivMk6KdIuWNFb6Id4Yx3MkmfzH/YUx1zDHaAf1HasrKvL+ZPj0CaJg1zabZ29m8vxcjEziKD1rRqPhElDn0wMiDg1uspo7EToc6fQqVBKAg52ng+k/WKkNhGwLYRkuKCyHmSQvPYRmsrKixllWJNvi3i0KywbZWMpJ5BOCxGSR8q1fa4RbAy1pQpBJhtjwoaOcEDvWVlXf8qFi6yM9J1a4117l1Et7VHkTKmOCAZAic+s1Ld6610XCjElnAzP8pgIBTPBPIGCayspHFNlZybVsC0vSXZrd7U3Cp8RbTkeY3JYAj0AkgSTPNc6j8Jgak2ww3I3mtgGFJ+EFiYPl5IrKyl7OmxIK2hn+MIa9YWMpho4wVP8AY0R+A9UysUceUDy57xnHqQeayspZf20XWeeiu3rA0+rfTsm4Kbjqd0e9viTgx9q2fxRaUX7NtSqPLA85Ajw8j4TJzz71lZWuH2jbM3JiTFdyyS6oh8MMZIB8o75Hce1NtVYTdsTyAwzARtIIgwoAgnmsrKSTOSN/xqgBEOEAHGAAIgT3xStbJv3VQQAOcfWsrKOhwjq3T9y+GsDgEfI5qXpXSAis7ARBPuYrKypOTUDo+yDxStt3e54YJA2heMYErkz6mj+hfilVa3b1E7fMviLzKyYb83HcYrKynjFSWSabP//Z"/>
          <p:cNvSpPr>
            <a:spLocks noChangeAspect="1" noChangeArrowheads="1"/>
          </p:cNvSpPr>
          <p:nvPr/>
        </p:nvSpPr>
        <p:spPr bwMode="auto">
          <a:xfrm>
            <a:off x="765175" y="465138"/>
            <a:ext cx="304800" cy="304800"/>
          </a:xfrm>
          <a:prstGeom prst="rect">
            <a:avLst/>
          </a:prstGeom>
          <a:noFill/>
          <a:ln w="9525">
            <a:noFill/>
            <a:miter lim="800000"/>
            <a:headEnd/>
            <a:tailEnd/>
          </a:ln>
        </p:spPr>
        <p:txBody>
          <a:bodyPr/>
          <a:lstStyle/>
          <a:p>
            <a:endParaRPr lang="en-US" altLang="en-US"/>
          </a:p>
        </p:txBody>
      </p:sp>
      <p:sp>
        <p:nvSpPr>
          <p:cNvPr id="28679" name="AutoShape 14" descr="data:image/jpeg;base64,/9j/4AAQSkZJRgABAQAAAQABAAD/2wCEAAkGBhMSERUUExQWFRUWGR4aGBcYGR0eHhwgHB0cIBwdGxsYHCYeGhsjHRwaIC8gIycpLCwsHB8xNTAqNSYrLCkBCQoKDgwOGg8PGiwkHyQsLCwsLCwsLCwsLCwsLCwsLCwsLCwsLCwsLCwsLCwsLCwsLCwsLCwsLCwsKSwsLCwsLP/AABEIAQcAvwMBIgACEQEDEQH/xAAbAAACAgMBAAAAAAAAAAAAAAAEBQMGAAECB//EADwQAAIBAwMCBAQEBAcAAQUBAAECEQADIQQSMQVBEyJRYTJxgZEGQqHBFCNSsRVictHh8PEzFlOCksIH/8QAGQEAAwEBAQAAAAAAAAAAAAAAAQIDBAAF/8QAJhEAAgICAgIDAAEFAAAAAAAAAAECESExAxIEQRMiUTIUM0Jhcf/aAAwDAQACEQMRAD8AMcqRFb8NsACFDbvnGcn0qBVY52iRyFkYj81R6vUOYVTDd8Y47H9KyuTewJIk1t5Ub3PoScnk+1RbTEZJOcZn2PpjNd3EAw4O6ATPvQ7urOvnKwc7c8Dt6Ur1Zx3bkxnM94Bj0Poa5t2/PsBBgzumQB359K243yeNxHm/39a4ukCRu3sAIBA47jGM5967ZzNq1q4WlwpWTuGN3ssAe1KHur5QGJ84jMFYHIpqLR8MHxSv5o2iABMDjkiKE1WoJtqHubiqjYpT4pMfEoG3BNUj9Wc5WqNaphtlgXJ7r8XIjjt7VLYexu4ZgpO4kczzC84711per+Eq22AUT8aGD3MUdc1nispSLkryOQRGGx5fWe9dJv2gMR6nw2uqLciMAoT7mIPNMbbkWTbR4U5IIPxD17T7UPc0JDFiBuyYX5czRr7Rs2OXuMAXx5QQBB2/PFCTWCnGpU5RehZqtSqKU2lmIG3EqfXHaKE0/St4LbfggFJ5BwSJ4FObeqDyCCX2wAgHPds/esu9P/rSHDEKVYy69yVPae1MnWESIn05S2MEooMqABjEMDgx2NDawXzaRbt221hPMufUnHqYJqbqOp2AWtobxBGZO0d8HI9aV20UXZE7VI3D8rCePY0YK8sKbWg3S3GdCwmAcdgQPQH2oq1oN+17iMWmPCPlIzhlM8xBreofxjsYBQeAe/sJiPpQd65tPhXdxtwSSDLLPwnjsRxRedAANEr23YGcqVKlhPqCQwmMc0S9tbrC4CAceRPKCwOSR7ic1mo1do35JZoja87WjiPQn5ijf4mz+QEEruOZ2+hn1I7U0v0Bi9OLTkSxgSfQSf0FZ1DTKqT8KxMzM+gx3JqW5e8PIYMMmWHtkZ94oS7p3YbnlFmTiTPbA4FJeDgcB2UszsSxVWjMxkAiPaKKuXLTElrZUEmQO/pvHf2+VcaK5suBiWE4B3Rntgj1pneFk+e4GYMMn0I7H9f+muk9BGZJMrGSIEwB9waH1VsEAbwCI8sjA7kGaD9cktBkER/pj/es01lMTB9e8TzFZsj2iUXwZAi5BkngwPUdq5BePMFBMksoyZjJ98VDqi0CApUfnAlhB5+g7Gst6kFd5zMRunIPDRiAeYo9Tid7TBV7Lyvua4ZmAwrNu5GMR+tCaN994Iq7iTABMcnuSYA7iK66rfFu4wDKNp27QxJ+h+dUimnQtOrOLbG2oFzNsqRH9MnEdyvaf2onUKvh28kqcCP0kdh70OqblE2zEiTuAx3hSZ49qD1WoVWNu1gKYgzyBmJ4HmGaon22dQy1NkXlAAAOYgE9h6d63YsNbWLbizdibluZkKQJyMTUV60be079gIlbi+4yB65EUu6jqy4V/F3yCOIPy/zH3rqvALY4tagB3IzbJ9ZiRk5yQTSu9r3VzBBYDlR+nvR9gW7So1xSjtmX+GAOZHKkfahtPobJvgW2JQQd6yRuJOASINBUjhe+raVeGHeQYOeSCKK1vV2dwwBWI2tJkCPX1rrqDhgltDuO4oGkASW5b0GKh/gkW7t8QbVwTDbVY+piDB/vVI1s47dCy+IzBiPKFY5Knlp5BqFtUVaQPKOFj0HrXS7Mq7hBtOcGTOIxisv9IeQAd2TkTmOTgelBP0M11ewvqnUX1RS68KqAbdpAz2245mk/Uy8tuJYyP5g7j/oIo/S6N2Id18i4CrBInloOCaL1Gnt2rBe0WeSfMxyfUR29QKEaj9UdKXZ9mJraC4RvIVYjBAM8cmidFZe0SkKvc7mycdhQrau4R51UgiAT2jjHrXA1jlfMS5kCNo5/vVGmwN3kbMzBwzIH9geB/bd867vt/MjgNwvP3PFat2ipQMIJMsAcY5j24+9d3oluQcQYPB9/bvUXVik1vY0hwrkCNpB4PeB3BxUOr1Ssu0llH9PGQc4NLG1nl5KqZlgT6j75zRpL3AN9wFZLljid3Ax9T9KNP2zhgADOwMfUkNK/MkYraagKCJ3BuT6bfX2NFWdRt8REZgHIkKAwj/UePkaG09vwrd246yFMRO2Tj6z+lZ+7zaLPrSp5O7mpBg8eijvPaBzWtFoTu2Tzna4II+U5j249KNDoNjqhtkQV38zziTmPSgtUbhbeTAczJXBAPA9p9KCbuloZJODftGaqyBjh1PI9sRQy2FJVk83mIYTwR/q57Vo65y7KLBgeUbMgnkmD3qe0twBthDEZOBmcQNwyRVcxREg1q7g2FNxpBY9lIgBfcGi9T1hbViylu14bjBfaMwAGJYzun0rnUlbcHe/lA3q6gQTwRAkCe4NQ64qQJbdCzjIWZEH9K5K6GjPraoF6fbVbp8WW/wDtlm+CJaR+WD6RQ/VL+5izAGWmSpVY4n2Hypt0jXW1tqSP/wBckR/l96H6lqka2zlWBB2+YbTJ7wOBHemT+wrDxd8MKwNtUCgKELMBjiXyZHtSi51S5ZOQ6kyR2EHghTmZqDqGsuKFBJIhZ80qQhxA7fOouu9UuX23OCDAEkRP9PFPGDseMYuLbeTWn15RXAUFXSHwO3BIPeoNJcYmBMNgD3Hr7UVYt7rTKUuEnzI26FCx8WcSTiKDuXN/mLQwidoMyO+Paqp7JDOzpGDWrjbSpOU7/Sp2tOpV1u+bxRgASoAOTHbNLrWuQWoUEXNxzM89yZ5qS3elwrAPcI3K3Awc8UnVnB1+7narkg5Mx35IPyNBKXHAJsq3MzHue0+9R3kmybviKzKYKjy7Pv8AEK7s3yF3lQVKErDArPuAYE/tS1ixlXsOGwMDlu/lE84Mx2oAdQQeZgApKjGeMEnEVwnW7hclfIYwBkH5kdvSaF1OrYO5CqACCwHef2JpoxfsCDl17SGVSQ24AASQFOJnsc1mqvOrKE3uGzsn3k/7VNprrIgcAb2X6eYcfrUdrVqir4iwZ5QYAHcjk0r2AK1KIp8Qq5DHb5oMYmfSgtTrPCHlnYT6wQfbnn9qh11s3NrEsNxBie5nt7AZqQWiUBEgBjG8+U+pAruuMnFi8b+ahEIkGYIP0PYk+4xUeq1JA8pQneGGNpDRHMRA9DS3SWyWB3MAZhYkNnJmQBRFnV22VuEMEeYGJ9e8H3qDhTwOg7+KDKVYC64BYwYn5TIGZ49aDL3G2SysokBcnaOTHuM1Lc6j4pQ3CRtXaoT5R6R96h6n1zbAtgFu08kd8rAmujF3oaX0dRZrRNZCMyXboaCpKyF9yxiM8YqfTXBdK7i1obGGOWiIgt37yaH1HV7SKEViF9FGMAcdiZobWdRF8hWYIYxvWCfvgU7i2LFpPKIW1Vx7wuFjtUhRdwBkkickEzP1pxpOooLjEeEGeECrwx/0jGSfi45qG+VRN1sbdkS6ruUjuR/V68Eg0q1mn8NA1sbkbhltsACpMQx+IzTYlhnVbwWt9iO0qistoz4YUBSSPig7pkCD6fOgD0/+bbu6g23swSQrEnPwq24QxBpFpNVdHiLybyw5ALOCD7ZkjOcRFNta9t7y29O24vJ3NwWjLbY+kCpV1dNjKLa7fgv1dhb1/wAgVN3YjygTz6DFRXlVUzdIk+Q7SUG3HPJo/T2US4bd7zliFuCJWVE7VYDjIx86h/EGjtbla3a8JdsEhgPbKHj5g1oUqaQjduxX49zYpLbVny+n/lDtqSCSYk8x/eu9RdhQJ3AYAjECttZRUU8K5bzx5htwRt3RB7VZBlXo7dQsREMQJMASfQmo3021it04jEQYJ44waO/D3WVslp8Nm4HiiQF7hZnNLtTfDOSJkmVgYx3FLbcqGcEoqVhmkdpbZaLqgEkAHI5JnsM/apH1Nhn3M8mICrgSOJMRFDaHWhSFSQzkAuGPb24ED1mmXVNPa8NCpJVRtRjndk7t0ASM4PallVpMkDaewHBdZQoPPI3FjOMf0j1qTR27blQUU3D5SGJhhzwfSg+m68Iro8ZgBs5A7GMCoNbY3Kx2+ZBIaeR8ux549K5pjtqsIfGwFV5IHhxKgRCkSMc5/al+kvBjIcQhOTzBGOfma7fTm2F/lyXEqxkmAB69gKVHV7WZAAQcYHJ9/YUIxsQZX9QCyxDC3JHcEtET68UXo7odySTEcHse8Cl/T9OvlQEHcR3z/mn5Ud/CAFtrAgGA/KkjkY5Md6WT9BJrtophXmQQVj7jPFdWrtl7e1gpunKqQyuPqRBru4bj3V3qfDI3eWVkgc7hyO1T63XlkZyd4XCK0AjsTu5NTtnAFyySQtr+W0eYl5/Tj/2pdD0Z3uGbbXGjOwKQV9SHjb8wam0YQIHEOCRO1wpz2A7tPrTexa8JrzKLoaByQMA/CwnsciOYpJcklhFIJNrsIR01t6um5LQy0bTszkFSYJ9p7U20Vu1cuXWRwfDtbpZYPmkYVffk8falKasTIYXgSxCH4ZB/MOxMn7UCdYQiWgFW4Ad8r9lB+dO05I5OKllWg/Tap0QobkkKMADgTC8cGtWtYGXbuhFEKpaCu4liCPTtS1rr4DHbPDAYhQcT2NDWmAJIgBhleQ2ZOTwe3FV+P9BGTi8ex70nXLaYkXFsSSW3DcS0DAbGJ5HGa31DrjW7bIBvO4gMQRsnPkgR6x86UdQuC83kXau4wozHOOO0DNaVLjqA9xiDjaSQCFBgzER2mKCgnlgmknSdh2p6sAyF177iUyQe0j9+9K11KAXAF5JKtESCZMj70Wjqtr+YvmxFxRIwTgEczEZpUvm8pO2O/pPr9KpGKGqqaZJcccjBmAO2fStNYJEKMsdv15+pNSohuDZklRIIHAHy7UZ0K8d23dEedWJjKD17Yp7FdehWF3NtgyJkekc/apNPuiRBwQJ9D6EUVqG3MxMAOxwp++festyH43qpWADt25iRHoa7tgFNbBdJqhuUXBtGZIGZ7TU9kzuWdygmAe080XqNI9xicsYlj6ieK4v9Q3IqqqkJ3UZJ7gnuam5fgAC4+1oyQR27EcH3FMG1Vg6OCk6ovBJkELBwFHIoDXoRkzgeWOfr9aG1DOQtwkCcBhgk9/txTSipJDxn19DzRqAoBdtxUBDuyJGQJOBjj5VxptP/ABBNm3YttcGJ+HBAO7d/VP70os2VGSpmRmfuaKt68WmOxpJEg5E+x9DSONaBBR7fbQb0guGZfCQ7T/MLxAzGG/NNGtbsWbiJcK2pDFCMDnl44JHH1pRplyquWEks4Ddx8MnuBROobep/l2lIOWJl49lYwcxntNLJforq8Dy5qVkBXLKVLQoAAPGAcqOYAoGyxO1js2gsAXUjd6ST9qI0Foq+5Au7OGE4OMe9F2NGAFLPjcRxOQOZ4HpUOyjgfrjDIOn3CEXc67HuhQ64NmckqPzdxniaL19pnvOUcvpSEtuwgkSRgRySSAW96Nt2rYZhdi5LQWeY4AEQMH3pXqdCGOxmdQCI2E7CB3iPbmpKScikVjrWTep0YQ7LXxR5hCSQOII9Khuam2ti8GsDfvAN1zJwBj596X9XdluHwzK5JIETOTOAe1B29ULjgEhQdst5io9yvJJAjFXjDtG2DPDNrAXpH06EQTe3CCxEAMOyj0963rukANK2m23CFAVgWDE8x3GDioV3FgcbFnaIgQ3Pl9ahGpe5cR9xBtqBuXAx3/5qyTTwSWwjR6S3sMrdLK3wjgdoKjk0wF0Bbgk2HMQhEblwDtJ4z2FLdFrT4oBLDcTJBwcGD7cU1u6xG23jZd0RmQ3BknETLY2EmIGe9LJNMbtSaWhFd0pDbC4RYDSe5WR5feTmpH0LXGEMpZcA4yB71xfa5cAVwCBO0MYgE0Sn4RvKVDhUDCRicfTiqpuhVg602ibT3Va4CFiDBBgN3MHKT9q1rdH/AA95GxHiCDyNrj/mirvSbmn2lrRIyN1tgQfWUJmK51en8W0wQ7gBG0gq6FcggHkdsUrk06Y8VZB1K3bS8QMbgJZY+KTAjtmKcGxZsI9xsOFCtbHJZuAAedxEyOKUa3VJc0wcCGAVWEfmByT86e9RsC5tvQoNsZJ9DEEe6miqpiNaEGr6vdUFgWt7juCwIAPK55yPlmiuk61dQjoyJvQFojyt74iGrjq90XmhfMwGYysdvN9KX9HupauIXwhRkYjnP5j9YroSUlQ8ofgN1HcSdw2x7H50vM7Rkbd2MzBI9PQ1aet2Ea2X8YOeYGeB6c0g1tuEOT6HH+WadOsCqNgzI6ou2TjMe/H+31ou5pyttFYZUj9e3rNH6K6NqKrKnkBJPBIAMfXv9Kj1/VC63ECqCiht35iZz8wBkGkc3dIUgsaYglWOY59R2An0is8MXlhjtKHBxma3qAy3F3wwQyQe/vPf1qF7nxFT5DEAfSYrsvJ1HolnpSqVYtM/EvaPXHFTNpIBIiQfLiRz39adXbCqZlWPqs49sgUNc1ABnafb0NZ58PTLYVK2QvZBU71EnJ55xkChNTp9qgqvlIxOf1POaKF92Qy2CSRPIEUp1usBhRvKqPKZEGOxBrOlIrHpntYF1IWtltQf5hkOTOOfpEftSu9bS2UJUsGBgxBBHBx2ii79sqdwUSQQuDE+8dua50HQbtxkR24kgmRHJj/g1ogqxYspKWlQsawGJYyonIGZiM/5TH2rnX+D4jGwH8PtOT7z9at9rpCeHF1AD6hskdzHypB1W1BMdjCwOB/5VtAUsUKP8P3TsIBicz3+XerInTB4OwLcVjtJtoYQxMOd2JPJ9KXppYJk7ciCRhvUY9qY6RxuBRbnhC4MmdkkQTHO0V3b9EYqtWCrbSCyzC9wJ5k+vGaP0F69uKWl3EYKxn2Ik8ehrOrBt6p4iqCQo8H4TPqCJn3qNCt17fhW2tXH8v8AEXXJI8MENE42CPrkUrwcNNMAxZ9Qm5kACWhBzmWMnbHtNI799kcMqQScIBEj/SPh+fBqU22uXrhZwxTG7aV7gK20YPr7CjL9g3PAIYLtRk37fiKmM94HIoOWkwqxT1ewYe4ohbol1IjIOTAwDVv6RfUae3cjd4ggLiDt+KZFV+0GtqLd0lhdJh8cjsR7jMiuPw/cZd6ScZCnsG5/sKPZwQ9djvWSGhF8NMxB4BPBjsM1XWtw74InjHIqxhtzXMfDtHynv8oqLUbWhgwZd0H/AKKSMmmXxRWpIxGePvj96N/ECBEg87sfLbijNPpA94CMKC7fsPaTUfXLZa7bUlSN4wORMTuqqlkmwmxpHNuVXcqhQ4gTEZgHvQest6c3H8HcyBBE8/l3AxwRxTvR2SbpYbsmDGAZGBXPUrisw0yRNtH3MAIDMB5dw59cmpqeSSs713SwGZ7mE7ECfiEiB3PtVa1i7nCIA7mdqTAECTubiY7dqmvdaLAb38wgTJO0RG1e31oOxbJP8hHYjuePtzTJNbGpI9hu6YMIIB9JnmuU0RWCWJ5kfP27CjXueH5ceLjtO1SJJHYMeJ7VwF+taVXJK/Rn/iL7/TC4HmiOMRU/+F29u2ARM5/ejVURk1IYimXFBO6A5MU6ro9typM7V/KMDBmSKD1GqZpKgIA3xch/ocg/Knt0gKJIHOZitX9MHSGgqe+D/wB+dCXHeIYCpVsql7QXWYkDywTzHOcn1NLbOkN2+LaiCTiTg/XvxV7t6NFkBcGJGe37+9SWtCiZCqJM4Efv2/ekXiPFh+UTW+jSisyNIwUQgcYkT2oHq1pLCrtBQxIkycn0B+c1cQmM1E9gcwJ4mBMemarPxVJUmdxeR8c+1HmFzodxrgulXVd+A2M9tpFMW6GdoR7e82l+Enge0d8kx3q86i2SIGMjnP296kt2YBz9fWlfiPVgfNbsWaPpyNZBEEsvxR6gAD6AUb0roV13uC6qi2VHhbTuCkcmfyk+lS2ABgCB2qa1q2Sdhjv7GPahzeGmk47RTi8lwuLWGVn8YdLnT3IAFywVuCPb4vuCftVR6ZfB1BK4DW5M/OvVPxIgZlx/8tlx9ds14rav3ENsqksJjvuHo3vIrJG3DPrBZPLG+u16affHma40ntwMcZAFJNR1D+XtkZJYxPfjJzT/AKZpSWZ7ohmHDKAADmF/5obW9FU3rYC+WZJ+VCMksMc301TbsFj8dyWY+wEKv70F+HunPqbhdQAtrzMcks35R8+/0pl1vWBEYAA+Wg+h9Uurpyloi3vLF7n5mJwAvoAMVSOmyckM21jHdbA2qgAusDkn+lT2PqarWs1bs3g2QcyIUfEZ9eaJ1/UVS0bSH5k8z9PX7mrD+GOieDZN1lJu3BMd1U8ATwTyfnXQhtiuolSHQyoljLAzEjbg8D1o+221dshDyWUEt8oqxXelbnZiAqhZjaDyPXsaTt0ppdwrZjjtPFc23sSz00Wu/oB+lTrbxmurdgngc1i3RwCDH9/SrQ5I6Qkoy20afjtUWqYIrMZO0Ex8gf8AaiTa7UF13pzXdPcRPjIxzyDPI9YinlKogjG3RRur9SJb+Z8bAnPA5x6DtQmmvaq2q6i0joDK7gcHPG3NHN+HbnhXLl9NgETu5x6D0Pr7U51GpRhpbdt2VNwJUAZzxPznivM+R9lR6b4kouyx9Lvm7ZS4yFC6yVPb154owLRZSTNc+DxXtKWDx2gfbWttFvb71oJ7e1HsCgNk+tbW3iBFCdZ1G0bB+b9zA+VVbq2lRNVbCEKAV3NyMmDu9YxWLk81Qn1SNfH4jlDtZc2tio2tc9qnssxO24u1xyJwQMblM8H0NdLa3GFzNbI8ylG0zM4OLpm/xMmxdO39DKD8iNv7147rrW3V3rMMypcaFXkTJBEdq9c/GF4k2rQzLpI+RE/2qg//AOg9KuWdR/GW/gaFf2biT7ERkV5nHbUv+m6TS6r/AEDdJZphtxXmW+L3Bj9DROpxJGMH/ih9Hqd+eDjjvU2tSVImMHPp71C7Y6wVbrtqYAMR8RPf5UluXuykx2zAzTPrWpJwfY8fcmf7UL0/ot27DKrbZ5j+wOTWuDUY5EkOvwONOt0NeUm4TFtmEoCfUcyexNekNaUiCR8ua8xt6ArqLdhCDcLqTHaMBfpk16vdsmTGc9zV+N9kzPybA72ntnymTIj4TH1NQ3LfIWJ4O4ECPajn0pA5Pz+fzrXhGqqJNs5s6x1G0ncscGuEvAnGKW2bpJPfNN+k25Yt2X+/b968SUuuUb4p8lR9DW1bYLL5I7AfvUV/qQUYgfvW9RrIQk+lVg3t+4GR71nlyTntm+HFDj2ibX3W1dzwFO1Y87H7mB3PGKk/DH4WuafUbiUuW1U7Hnzgnjy8A80kfUm2wdZ3BhB9+D9xir/b1SccDmf2itfA4RX2MXkLkk8aCQcV1HGagPVEBwJ9yKD1et39uPf+1aP6zOEZ14tK2xr/AGrjvSbT6krME/3/AEplp9WGHofQ/tWqHKmZ5QaEf4q0zgLdQHAho7CZBql3nZtzRJIMHnPvXoXVerKoZAC5IhgomJ/q7CqlptG3hsvlXiQTkDNeVzTj3biet48ZdEpFk/D3Uv4gA+WbYCxy5kfoKtKsthSzkA/2ryK1rbmnvq9pypZYlT6cyDPNWjTa59eyC4YRRLwY3GYj6xVYzfVQgS5ONdnOWhjpJ1F46loC5W0Pbu37Cp+r9NF7T3bRzvRhHvGP1imAAGAABwPaO30obX61bQ3nnhR6nt9PWt8FHihTPPnJznZ5X0C+ztsVWJUZxiff5U+udK3pvLDYV3A7gqGDBXxDw3OADwaEfq1uyItBbR8Qsz9txkwAGi6JJOcAVXbvXmuHcVNx5aS2QPTaOFzJwK85qU3hUjcqrOxo+m0lty203yJ/+IbxA773iDGPKOaD1v4gNssoIt4UDb5naP6yeGg0n1HVmxubOPKnGRnngik9++TMYnn1PzPfFaYcNrJORaPwL1azZ1Ra8s7jtDzhSx5MjPpPvXrJgT868GsLFsnJHbIH29eK9h6H1PxdLYb8xtqWPuMftVu6gRkrHG8T5iBUdy+nO5fvSPqGqnygmZzFC7zgEE/M1P53QPjOy0H6060l/ZYLd2Y/7ClyaURJpvY0g8JFIjE/ea8vk0j0fGi+7F63XayGPfB9iD/5SLxirvP0qy6d58S36ZH6fuKr/UwPE/v+lJE1z0QKm4oscvJ+Qz+1Wa1qxE/aq/0jSF3AAMwWOfarDa6I0cqBj19P/apdGSak3g2NbHtXL6yQa5/whgfNcSPkf3rj/CgJ/mfpA/Sjsk4yWyB2OZ+4xR3T7puOiAfFGT8/0xQb6Azzz7VYehdO2Kb9zAAO3t9fb0FPFtE6t5IfxheS3aFq1CknMeneT6kxVGus2Vnk5/76UV1LVPfuFhMMSB7gelb6zpdm8Dsm4/YEfrUnvJ6EY1GkKWsEEk9gf70//CPUQu+ZziB3IODPb5Ug1LMwGTuKz/xQujuOZIkRMgGOOTV+N9XZLlj2jR6d/jaD8rfWqh+OOuyyKshdhJ+pO6CO8ACfejOnuzW18pb0M0B+I/w/dv7SqgMuIJwwPIkVplzqWGef8fVlG8RrzQASW+BPyqoOCfU5ptp/w+GQm87EkkDaYUR7fSt9C0TJeueINrAxB7R+1MOmWjcRSDP8x8fIkAelCU0sLRdZK317pltGUW1gTnv3qLp/RXJLkeWdqtEgngt8lB54mBV0/wDpZWY3L07QYccC3GQXmCV9waD6h1O2F/klC23zXFUi2Iz5FJy3GOO/alXP2XWJ0oVllY6hpSCtsKT+UH+pjjHrAwfcmvSrGhK20QYCqF+wjivI9XrZby7lAyoJyO5Pz3Sa9f0t9mtWy3xFFLR6lRNPy3SsmRnSAcn6CuGjgD68/tRF1Se3H/c0FdY54A9SJqKClYxstuZV9TFP7+I9KS/he1KsxzmB9czn2o7U63zFSje5xwe+cnOKwzdyPQ8dUrYJqm8NvEBnJMe3f6VCDYuEhgG/zDkd59jmo9bLKVEf+0v6dpR/NDYJI2MOfYg/OjFWUnypDPS9PNtyU86HuvxDPpMkV3eRrgOeAcEMcnEgAgSB6kUiOpuoQpYhgfY02/ir3K3FcEDytjv9j35p6lRK4drsa2eveHZSzbV7rwJN4j6loJA+VTWdZYcxft+C39anyn6jj6iq5YuXA264FAEhVQAD3LFRBjijmvgjIEfLH9s03V7M85xTpFgfpunMML0jEgFTNKvxJ1rx/wCTbxbHxsD6dh7/AHqu3WtKdyqBmMTn5Qa7tutwFUYn+kDEnv8AM0Un7F7xWtjXpthBftSfL8MdhPH61x+KrU3LhEbSYaccRj5UV+G7W7UbjMICc4zAAx96zru3e025U5YsSozwRtEzioyl9i3DOk2ynX2hDP5eY/Qj9KG0iOQDuJb+/tTC7Y+M+vY5BHeO8VBatlCJGGWRBmcxBjg1dPBSUhlp9MYR1Dja8MoMx9PSasCnEmB/alXTLeyGIx6A4YDif96P6/1GybVxlUowURAEGWG6e0CP1omSTyJtWtoXbl13+OCqAEkiAJKjOYwcChdR+INqFUtKoyS9yAIkRFtZzOZJqva3rToxS2PMfjcxLSeM8LGKF0umu3287QCJk5gAxgHE/OqLhTzICYbr+sglnuXGvsDwTCDByEHl5+fNVzqXUzc+EcenA/57U26n0JEXcWZ4P5j79gMVBr9CtsKij4iCR8zWmCitAYi8I4B5n9xXtVq2SAOAI/7xXj9u4ovoz/CtwExkwCO1euf4kHtq6eZXEgj0P79q7mWhGzLybRyZ4wfegtTqdiz8WYKjn61rUX2jggnvPNL3Y8SQO4Jj61ll+IDaQ/6HqCqpJO3nnB/f6GiNVdWcqIyRuLSBuwTOQe0cUCl0W2cFWRANwJ9D3Na1lxWKutwiQywwIJAz8wpP7VjUc2ao8jUaMTqENcVoQSvhuwYAnuODg+sUHqy+FG0EeV2mFmZ8hOSpUz7cVs6k3EhXcwxhPMQO8AxCr7k81ttBu3Qq45XbOTnlhP1HNVSSIyk2yZ7K3Ew67k4Pb5boAI/3phpdCGtCX8wklQCSPbaMnNJibo2BVVkicNCjsQwiZHPzFMH1hkyRHGfWeRimadDwmv8AI5CLMBhP9JDKfs3NTNbCjPHuZz9KHs3xgK+QcyCJJzyRU+q1YgCN3cjjPaZyKXQj6vQHtRUJEDccASD9x3/Ss6Sha7KwoMSWwB6hY7xGQZzQuttPFsBtrd7ZMtDNwI+ZMjtRnT9Re8J18GQACgKQSwJ2wCQCCRBLelGV0KkPem3yHuwwMR4fO3I5g59cVH1GzuDMxDZ8xkiYA5X0oHTMvkACkyviFT8M9/LjcCIoq9qyLU7dqXJJYDJJkZJHw9vlWaWGaYu45E2t8IAosb5Ind8BkcbRBwe3btUVyz4t4fzFcxBhWCrAwZKhYP3McU4aysq8hi0jfbRCi4/qIgN2Pfil1rRW/EZl8a4iZfcYUOogBkEbsdxOO9Vi6QkmgzT6i1bUTuIaBgyJ9j+3aidbYstZN4FmOwkieVPqO4EHiqpdi5udm2IhlAgOR3AEkjBzHNT6EG4WbeUKg+HuIJKx/TiViR2NaeNJZkQm29Bt78LIdaF0qlt1kXCGOBJnk8Cg9X0m7ZZGvJs8jSQQQSDJgrIkelSD8QbNQvkJKrBYSQ6FTCttIgj0mh9ItoWAqW2SN+4sT5ie4TcQuMfSqN5sfjrrnYL1KwXQfQz9ZoPqOkDEbiFVFDMx+pA+dNNZc27fLuMxEx296qv4h1twkBkCrMgbp3H1aMGO1PBOQLdAF3w2cLbDSzBQzEASSBOMxmva+k/h9dPp7VgncbawWxkkkmJ9CYrxTpekD6iygOTcQfLzAz9ADXs46sZuKsE+JKyY8p8xJPYD96vJwjiRFxlJ0iHW6KxtLRI/0z3/AEpHq7SrKjbHyzVhDqbd3gd/cSOPof70iu6sXI+GSN2RHsc1imlXZFHh0yZbvincxIRR8E+UxwT/AFHj61rV9QRriljtUDJIlgCDlQcDgDPqKW2LzBQsgKqmGIwAsbmEc+aVAntRfTkJYOScghfLIiZglhz39qi40G8EN3q4Qfy5ZLlsMlyYZTwVZWGYJGPeutIlwB1YHxByN3qRIGfyklgPpU2puRuXarskPDNtBB+HIMBNwz70B0zXeJ4mE2NJnJIf+kuMnGdxwfemjHFijCzKB2YqgKyCzCWP+YflJGQO8xQd3qguPADhZPnAOI7GPpJpiHYqfjcuTgEECF42quZ9SaguWVQ7LpWE+AJMqsbjP+bdMg0OyvIxqxdI5kT6Sc8frROkFy6xydglh5QWYgAZb8qgd45qA6tLgNuyzPgFSsggz6gcZ5rnXIbdotqfKWg7SNowRCiCST3k+9CrRyQH13S2hcWL6zJWGtvg7pBLcJCkR6xR1u8LdstbvAszFbZ3+d1QyGCNi2RHNCazqX8RZ2byGkZc4O3IMYB9J9q70PT1t2TutlrltkJlldbm4eZgsSgUehyeaZrGTlQd0vSgs20MRckRgNuAPJJwJIbPNME6jdREXebY8IqwUBmMMIZe3YgemTSbqF9rTILW5CNzACA4mVbcM8rMTR/VetILOy1bIMeXyMm0QTh4lSSZPtNScbdlYZTA+oay2b7LbUt4wIYoSrIcQSJCshH5gBzihNW6+HtRh4iBd6PMMAfMC0kgtESflXb3bj2xfNotthUXcArBo3QseJ4eJDGk2kuqqqCfFDXCPGQsCJPw55hpycZNWjFEG8huo6Y5u2gwNjeSy2QohF2iWMdz3qQDTXNlhmLAbmCc+eZIG2Dt/NFb0sq1tG2qx3gAthQMyWPB2nI71xrNaLZtq15YFz+Uy/l2c7bhA3KxO0zxVKCoya7eiBdIb1skMyLkAF+4OY7SMcUbZS1bySVG7z8xnuIofToPMkuwLDaBDA3CPMAQJ+UULe1r/wAQFurEvC5xAj4jGT+9HLwBbJ7l5ndICkTKwYEZyZEk/KlvUNA1y61wgkLAUAT88d6sFxLl57dxmxa2o1mMbZOd+7ytn0il+v6gcsoItAsCVaGBXEMsSJBoqTTod0m0mVr8LXlTXWzGFLET6hW5/WrmGdlYAwGG0njE5Aqi6a7s1UrnzNE5+IGJP1qxaYXjJVmAHYN+tPzR7NMEZuErHdtHYbEmBHfHvPvQp062zF24oxkCSRnGAMUA7XFjc9wAf5j/APzn9KZdL6ZvEwyqclj8bH6kmMd+ai49Rf5OwWzo7Qs2wWuTaM+ZSJDHhACZM5APzxVkUKDBXBUiD2HcQMZFKdEwLi6zBmgGAIUSvKiZxx9aMt6iT8Qk9o4HOSfU1KdtjIC6lq0XaqqVFsQgRcq0ypHYjnDYrnT6gpK3WVwx3KVWfKc7gkcAyNpP6UfYtMSSp3B0jyDIMxgHDEnEkUm1Wt2M2+Tb2nw1hAQ4wA0dgT29KeOcCvYy6ZY2BnZyoA7Aic49hMnFd2OtFXcG6xcK9wK1sAKvcqy/5TlT3+dau6kpZYAyPL5Z5IK+/rXHRun27jvee4qnxI5XzLtO8Q3IIIwKT9bGrAbY6uj3TbZSXCKFbaFBmCuAYyTG0UN1bWJdO65BCGFXlS458vLgRhB9TU3Qde9x3svcUIpIthgqszAmM9iqjikA0ieNLXkfw8m2hYNtWTAb4ZnJ9YoxjUhnNpUF2ej2rh3Xxe24LbWHfIBBEAD+gdu9M7163pymzT+G++GUgC01th5SrN8ZMgSMg/KgdLrLltUDLut3rgKWVUu5UmNoLeUbuc5+VD9YQrcAvpcYWyNq3CZRQeIMyRIGOYo9XJ50Kqscano9wXgGuE3OGLMGYqFba0kxxgAelbs63Utd8AOvlC3GG7yjdAGO+Rk8Dighrx/8KWrqNu3yV5tEA/6hHz7mhHPi37oKpZsuXPhIh8wUYLEGd35sYxQSvDC8MY37OoN1232FLR5gNxJBJXccqRg4HtS/pxTUumkS4RtDB92VLCSVCETBPG00coVbaBbfiAkDaBMjbnyjjBxPFVTqfSLukYKyjecIQJBPs0jY4kcVbiSeGK07ssvUOkeBfCQ4ugB7NxVEjBEMhwMfErHIpKeiXLu7xd5vWjhIUWhJmBtGFJ7jis6KzObivuaFDnxGiCp+IMD54BjzVDa0J1AJLsVW5i6gxLqWAaMkgjJ96rTTpC3ihxrNttjNo7xtaUF0opIiUckQ0iD2ozX6LTKLDJca9dvEh5ZT4bATG34t0+/alOjS4jG1dcEMB4bqSpJJllkiRuJ7+uKZX9INxYLa8kbUMbtwiQzAS0SZMzgVnbpjJr2DalbNlxvxd8xZ1EhgCISCxIeRO7bHYUPptcl1y5ZrRXYAxY7ioBWCYjb2lhOealtWktqXu3bbK2S8NuPruIkLHYGJqPqHS1LBWIG0GSmRMqysrfmDAzB4pk4iiXXm3tXa1wcr5nG4mZEwIIBkyO1WL8M3tOuLgW6GIyC7BSfUEA/Kqv1mwyhZO6J2sDLCTK/L6Ub+FutFboFwg7lgbgAd371bkg5QwNHDsv6aTTXLxJ01rwwMOoMk9u4xzWXtJp9xKWgBxO7kj6n/AKaD0d1mcC55QYyR2Ezj9KO1ly05lBDETsgKEEmAYmWIzOODWGS/DRHkVZRU+mpm2uVZgysPUcyAftTPWPtKwMCZB7ekfrSXS2mN4OWY7GJyZxyf2FMNdcLR6ZxMj2E/KtElUiMdWLD1YohtJthywDtIZQTy0Y3cR2+9Da4EhWLBswxAjI9u2DNGdL11i3dHjic7cCeQfXnMVF1jUrcdAoII+JdsGe5xzNVjiehNoO0tzxVVcxiY/wAp49s5+nvQ2rtFbvmVWtzsZh+UHCmO2Yz60d+HrewFdwyZJcgAeszRPVNJbuBrlpEPmtztdpGRMIMEHmouozdjehHbW42/apd/EgQJyBBJPb5mj+nfhW/5/wCGCXWURccMhCnJ2QDx3NdnQOVceIlpHubSzNs3AEttwZYkxMdh71a+l3rfT7Em6rFFJZUSPM0mXPdYbHrA9KZy9IKWSv8AS+pvZe24/mIpKXLaqGKE4L2h2aY+lGay9cuOl1lfdYV2AddpAQ4Chp3480kQWBoLr/VGuOt3ThBsBDOq+sHyqI7gmSeSa60uruANd/OyA20No3PECnhCRKwSRtmc1OVpHdXF5GGldzbt3TcexaLhRdYbXa2wJLMrbgeSuIz2pF1RRbBt6W9usq4EkTdGSWAcfEsYA+dMP8UYbruzh4S20qyMCdwcNOxdpmfYUk1eoZmW6ttbSi55Arbp48ST3MkGY4Jo8aejm09Fo0lsjZscA3FEEn4jOBIIiY596h/GFxXRdQNoZIJBIBLwDcYA9kBC8ZM0v6kHtAISZa6jKO21pYkdxBDLHyqwCyt7QXNotlmRmZtoENMgZksxjtAg0iuOWVST+pQ7fTbt26TeQtbCEod+2ARPCiGMflJoPQa5Q7LaZ7dtwCxUxB/MCM9sYorp91bqDxGuEFwvhqeZMbQozEkRRGk8Gyl3+UWNh2UkwHALQMEiSJ+wmtbf6ZaGFu+GtjYJsKYHiGH3HJ2gjgDvMiknSrQXfd2O7l22MEJUZyT24zJojqFrbalFPmwsPvEiBhB8LwT5ponTWSJLWwsqJk+cZjbEwJAJJ+VLFYNE+jiq2c6nqhRm2KSxIdwEWD/rB8rqfSDWXtbtWWtrbUg7gZHYzAXjsMdqV6Pqly5el7nkt7mkRx6AkSfSivxLqD4THBmABzg+lHqk0mSURRpXDWgGHCkD5GYP6UtS0fKDIJAIn0kZFPF0hCEgiFWAf9I5+ZY0puXGuFTPwgcDj/pqyeGh6VF9N9lfzTk8TkgTz7d8dzRDaxTLq1xYx8BOP/yzE1D0PWWbqLvc7xiDJj/im9+/ZQDfn2yZ+SivMk6KdIuWNFb6Id4Yx3MkmfzH/YUx1zDHaAf1HasrKvL+ZPj0CaJg1zabZ29m8vxcjEziKD1rRqPhElDn0wMiDg1uspo7EToc6fQqVBKAg52ng+k/WKkNhGwLYRkuKCyHmSQvPYRmsrKixllWJNvi3i0KywbZWMpJ5BOCxGSR8q1fa4RbAy1pQpBJhtjwoaOcEDvWVlXf8qFi6yM9J1a4117l1Et7VHkTKmOCAZAic+s1Ld6610XCjElnAzP8pgIBTPBPIGCayspHFNlZybVsC0vSXZrd7U3Cp8RbTkeY3JYAj0AkgSTPNc6j8Jgak2ww3I3mtgGFJ+EFiYPl5IrKyl7OmxIK2hn+MIa9YWMpho4wVP8AY0R+A9UysUceUDy57xnHqQeayspZf20XWeeiu3rA0+rfTsm4Kbjqd0e9viTgx9q2fxRaUX7NtSqPLA85Ajw8j4TJzz71lZWuH2jbM3JiTFdyyS6oh8MMZIB8o75Hce1NtVYTdsTyAwzARtIIgwoAgnmsrKSTOSN/xqgBEOEAHGAAIgT3xStbJv3VQQAOcfWsrKOhwjq3T9y+GsDgEfI5qXpXSAis7ARBPuYrKypOTUDo+yDxStt3e54YJA2heMYErkz6mj+hfilVa3b1E7fMviLzKyYb83HcYrKynjFSWSabP//Z"/>
          <p:cNvSpPr>
            <a:spLocks noChangeAspect="1" noChangeArrowheads="1"/>
          </p:cNvSpPr>
          <p:nvPr/>
        </p:nvSpPr>
        <p:spPr bwMode="auto">
          <a:xfrm>
            <a:off x="917575" y="617538"/>
            <a:ext cx="304800" cy="304800"/>
          </a:xfrm>
          <a:prstGeom prst="rect">
            <a:avLst/>
          </a:prstGeom>
          <a:noFill/>
          <a:ln w="9525">
            <a:noFill/>
            <a:miter lim="800000"/>
            <a:headEnd/>
            <a:tailEnd/>
          </a:ln>
        </p:spPr>
        <p:txBody>
          <a:bodyPr/>
          <a:lstStyle/>
          <a:p>
            <a:endParaRPr lang="en-US" altLang="en-US"/>
          </a:p>
        </p:txBody>
      </p:sp>
      <p:sp>
        <p:nvSpPr>
          <p:cNvPr id="28680" name="AutoShape 18" descr="data:image/jpeg;base64,/9j/4AAQSkZJRgABAQAAAQABAAD/2wCEAAkGBhQSERUSExQVFRUWGBoaGBgYFxgYFxccGBgYGhgbGBcaHCYeGBwjGRcXHy8gIycpLCwsGB4xNTAqNSYrLCkBCQoKDgwOGg8PGi8kHyQsLC80Ki8sLCwsKSksLCkpKSwsLCwsKSwsLCksLCwsKSwsLCwpLCwpLCwsLCwsLCksLP/AABEIAPQAzwMBIgACEQEDEQH/xAAbAAACAgMBAAAAAAAAAAAAAAAEBQMGAAECB//EAD4QAAECAwYEBAUCBQQBBQEAAAECEQADIQQFEjFBUSJhcYEGEzKRQqGxwfBS0RQjguHxBxVicjMkU5KiskP/xAAaAQACAwEBAAAAAAAAAAAAAAADBAABAgUG/8QALhEAAgICAgEDAwIFBQAAAAAAAAECEQMhEjFBBCJREzJhgaEFkcHw8RQjQrHh/9oADAMBAAIRAxEAPwC+msx91R1bKKxaGhiNRqW6/vHNqtSUg4lAA7n6Rx4yTjKPy7T/ACdD8sDtIABUpIYB3PKpinXj4inWhRRZkKWAc0pdNXzXTCfkR0q4tNslzVMp1IBokFknmrccmrE6rwZLMlKU5BKWT8mD5QFY3GFum/ywbmm6X7FcsXgq2zlCYpcuWU0LqJUXDMQgVOEtU6COLXcEyyKYzxNVVwAWDv6gc6KPvFgX4sShOSqKBZqHvmN3yit27xCJhxKSo1cVDd94dxTXBcu/2F5qP/ECnzcCCVFqO9R15vFbva1+YrC6UtqGKWoxDJfdy9eUXCXekhUspUDV8wUqqz4VMQrLVoqXiC6yhXmISnytFILjotkhjVsoYxSXLsC1oSTMQLHT7Qwu60AkJUoJrmWDcydoDIfQUiNNDDMo2Vph9vtBAA0ckctf3gu774AQUk1d/l+e0LVpKkUA0+9XiJdlUkBXwmrjLodQXiJuOjPFNB17W8qGDIZq+yee/tC6zniH3iZFlXMGIJUUpzUxamz5mIxZdVewzjCNarY9sV1pWoBUzCk50r2DwVb7kTLIwYlAVY8VOda9oS2S2hJoanUmCZt7EApJ06Vq7bbxbj5QM6sV6GVOExuFsKgGBKTqCfiEFpt2JSqguXDhm7b8hCJdoHWOpFrbKm394y1aolMYzJS8VCSdSdH+kWrwneKpCSsYUqP8vES5Xi65MzjpFQFvOHhFdTmfnHEucpRZRU4YtttRoJik4u2irpl2vS95pnJYJWolAfExASXKSGz56iLJeXihC0TksUlwZZyCdsR0yfvHlhWt38wg5vr7vEku8FJSoKUVY3d6uO+cNrL5Zrmw+9b5myyZYIID1IBxBVQcyNdIrqFnMHKNTwKYSw2iaTLyeAuTkYY4nWdUyWicFHIImPliAoXbUfaLP4Vu9M2ThVMCyhdB6sIZurFzFOu22GWouMaTTC5AbtQ7Vi22FMuSvHKSkS5lQp1FSKF0jXC+/SFMuo7CQe7PSAKk6tCy03QqYas31PPlyhvMAz7RwuZwtrCn+me4nTlJPsXyvD0tIBLk+w+Wkbm3anUhIGW46DIfmtY6XeFCAaiENsvjEaK9vysU/Sx7SAvIooNtNxyFDGo48PpSaIJ3I+JRbX5wptl1JLP5OEehLs5VvqfcfaEN6XraDRCgE4qAJf3J/aFP/qFFlVIG7dOnQQaWHSpUA+svgdW/w1OBHCK1oRw9WPD7vyEJLzsXk0JWFs5T6aZuAf8AyJ3qGcc43aETwQmWshRAriagFSa9aZ+8Vm0TFgsagEkPUVzIBpX5xMWFp7M8lLokXOSrIAVNSW0cBvzOBlUpGzMdnJOg1YZt7xKFoYYkn3zh22kYrYwscgKDHUVHMaj7iIJc8yiWNNR9c9IJss0EFQrT7a7wpnL7xGvkyuyz2W/AUYVKcAUAanbLesI7facS1KBcUD0HyES3F4Wm2kYgUolg4ca3ZStUoSASsjVqDWM8RXSiSQZRUUElLlSVVDEVSAxZ6EaZwKMVF0GcHVi9MtIqS31iMl9H67RyiWT+8bwt+ftBDPR2lG9B0oIMlWMKHCoHlAQmKTke0EWe1BycqRqNeTMr8BVktCpaxiqHrt2h0q9ZKiAnDxf8X94TSpmii4OWrd4EmLMpZZq8oxPHq0ZRYZiUEEvUbawjn3gcVGUA7EjflEs29jh2xAZEgU2Ahc2pjEItES+SQTwzZl4bXZZvMS5JZ2HM6j2hEc4Lsl5rlhh2OqTqRzaNSbrRpwLjd92IRNc1pQE1fc9oYiYiWo40koNc3r0HePPZV5rCwt3I3r7vFgstuWr1KbFxAaNo2sLuEvLM9Hs+IlxlEQmOYhts4gEsw36j94Votq07nrzyhnBhctvtDk5JaBresiYHB1YDJwMn3hRbJRUo4Eshn5knRt3cQ9trkumgwlRA7feF9oVjWgAVoRoBQg9d46EMGhWSsWzLpmBKSoU9RyDHRy8QWVTF3GHMvVnzPaGXiDxOhCFISkKVljoyQ2g+KKkL1w5Jd2dILPm4pq/7Qv8AXjXu2zEopPRaZ1mky0BYUHIUFYiMyKjplFMvS70rWyFICXopSwBkHS27l+kRSrJMmBylwrCouBUYgBU5JKlewie0TLROYS0BKSMOFCQMQBZKl0ZSgCBjYFoFLPyjSo1QFKusJ4lFJRT0EKNCWFMjke4iO0zULGJScIFAkeotmVHQRNNsM6SgoKGoVlQcMHY1+QHOFvklWEAaUgKbfk1RGbWoApBYZUiFzBcyzBJAoTm4O+VNI4nkt25Rsifg9HssmWLFYpmJR4QEoSSzhyr08TqUdN4rPipZKK4gcYdKy60lslKHrGbHSohz/ETJMmQJOtnQW2xJBcbGucVi97OpSMeqDxp5HJQGwZj1eAKVzOhNf7f6CYgxxWOxM0hn4duY2q0CSCwIKiRmyanPXQdYYYkuxUFxomPQ71uq7rKoS8ClTG48SwTLLVDswPyeK1aLDZJhKZK1oXoJjFJ5Ej6xT0b40JpU9gRnG5tocR1brAuUvAsYTnuCDqDrEQEXbB0rNJPNniURC0bw6xRGjsp945ja1NHJMURG0E6fLeGF3XjgLrSVgBhWo5A7QsiSXMaJRGrPeLytNFaud6wptFqbdg0OJ6ElsqwHPsgU+8FhmUSTUmA2m9Ak1bCUuCdBq5iq3jfS1F5bliWVuwySNNPYxbLbdImoCVOQCQRuNIy6fDyZagoD0uwoRXN+zxrN6io9mFGTdFXsFwTJoBrh4TizZisGmujjpDa6fCkpIM2YoLWFEpCThzq1dlEmH1tteFRYhyzcsy/3iu3rbcHErhzJIyPbeOauU1djSxxi7Fc6/DKJlBPmhhhDMkYVBjjOghLO8Rz0keWpMtssCejVLk6QPbr3XMVUnDSmrA6mGNh8PKmyvMSk0rQEuQVOD7CnOGYwVdAXJyftFds8Q2iaCJkwqBzoPsIBTaCNBT/EWi8LPIklBUPMdNZaOFSSQA6lkMk4mLB9cordrtCsISUJFcThICjiGRVqOWjwRRozu9kAm1zjqePzeIHrGyuIXV9F7slpCrPZpmgl+WeRlkpIPbCe8cyJfmKJQAwoSqgO4G9IrlxX2JTy5gxSlFyP0qAbEBzBY9BtHptimWWbIlmVgIwgED1AtV9YWcKk2PwmpRSPN7T4QnBZCMKk6KKgnsx2ixeAvBswrmzZx8uWElIZQ4lUOnwhu5PKLrKuyWlCVJAKlamrQst1tUpMyVISWSyiSKqzBOHQfRqwSc+C32ZWKLdoqN+yZSZ5GFEtT1mrUpaGGoSxdXKKxb7SlSzgSyRQFiCQMipOj7Q9vacqWtJchBSQDnUivN3MVmYOefOvfnFQdq2CyKnQxl2rzpRlrIxIDoUcyB8JOzQriWzHipsfoYiSIIBZ3h2jljG40mLK6MVvGonYNmDG8ABiUVyoHjIICHPeNeWCcouicj3RSCWjhSWjap+0c44RbYW0bnAhJIzgCbblIHC6VaqzHJu0GKU9IGtMrh4QBQ1Jy5xWm9lddCa22osSSXqfnqYrl4JmWlaQkHy0EBzqT6ieQEN70nr4UhRLjJmJ/p1EZNQUoUlKgChOJTMVF9HeheD9GJZHJUcWXwskDGQJiGLkUYOxYHPkYtlyyZclJUhXCoipZsqpCXqQ4ip2S2zrKmWV4UgKILqJYKYekFlAitIsP8SiYgJYFnamFj+rpUQxLPjgvb2SFla8SXZ585akAJQFBKQBVbh1qL0DGjZUPev224phKXGHQKWqhchmNQ2Qi73ihS0YZZZjVtToW05xXpt2FpmL4U6lyTybTVoWWVydsqevBW7bc4QQELEx9gUgEZiuY5wBMlFJrDSaugGMOnJga8jzgadMKqHX5Qe7MKbASYmsdqWg/wAskE0Ya7P3jlcthDvwLdH8RbpKD6UnzF/9ZfE3csO8XVhYvyj1qTZShCJai5QgA8yBX5mK3fdsTLUsYmmLCQoh0nAaqSf1VSKjcxab2tgSVHV69YTompXKX5gSpssQBZy9HHKFs220dKC1ZSbR5U0ALOWTGtftFdvS7vLmKCHUnQt8o9FviwSgUzUSwhSn4EpAThoyiNK0G8JTYeIBQqS55coFCXAxkhzKSFFII39xEcPb8uUBa1y1AjF6RmH2fOrhukJSqjNDqehF90ctG8OsaCoyIVRkYIyMiEOkzCO0dedEcZF2Ske5ExgiTAGjpMsPHPtmiLC8SokUqzc8onSBmSB+fSK5a70WtbAsCaHNITqRo3OM+TT0NLXYUYsaSMYHqGg1odGMAfwctitk1TUpIcg7ge7QLOtJUpsQKcjzL0+TUhTLtZQC5wkqyLAvmXGiRQCMrmzLlFDibY5TjEpgkEhJGKr0ISQz1gK13jiBEv1IrxUetRz0pCFF6qMwzHDvQE0HPm0cWgJAJWs+YSMIFEhySok6wVY3ewTn4QZOvRaZaiFoAxZAcRd3Y6j9oW3jeIJUQSQwJ0DkV7A0blHdrsiUYggBaQ3Ed24uzmBZs5ISoULpA6HRhB4wSMN2KVT8X5+bR3Z0KmKCUJUpZoAkOTB13XBNnpK0gJlpLKmKISgE6OfUo7CsP7PYkWZpSCfOXVZNCENQbpGp6QfoJGHIXS/BiwQJ8+VKJqQSVlPXDrFo8DXQLLMnqM1ClqQlMspOYxOrMagCkUS3zlFa+Om+TgZAbCB5F4LSEkLUCjJi1M2i1JeAqSTPUbdanKusR2NYKmYkawnuy9BNlhT8TkK/OkOLAM8IcmEZRdnRjJOIbarSk1KTo9algw+UDqsUtSccz+Wk0DZnqdIOmWISx5k74fhzD6An7QBbrUZ2IFJCcRDZBgEkN94chgr3T/kLzn4iVuTcJmLJQHlk1J0Zst4rniO6TJmmnAokpO24OxEenWMgDAwAhF4zsWKQqlRxDqM/kYx9S3a6MvDUb8nnKVR0pY2jTJjoyg1DBUKNo5KxtGjGFMaiF0jIyMjIos95UiIrba0yU4lAnoHPWC/LrAl5WfEgpZ3OwLc6xy5SaN0V+beJmzDTPIYimjUcez7wstFoxAKIWjC3mgF3VUHpTSGNquDAysQlgUxEuVlySTz2AgObOShaZLpwqUeIAgJpQr0OusEi12gLvyL/APeFzXlSU6lTnNhudI48uZ5a5zJDkpKzXbIddYMVd6ZRn4icCpZXKwlnYVBPQhXOsL7svBkCSSyVF1HNk0cNpBFJPoy1XYoMtlKAqQ/7vEK56lFwHOR1ppFunWOT5icApNLAPVwCQW1DBmgRSJCUpJLKOYGjO4fTJu8EWRIqiunzGZjXTPL6QzuPwnOnkq8teAVJA2ZwNzXKG1z3L/EWkIll0JYqUaBmdQDt0j0i3XkqyhBwJMs6IoUnNsJ9WtdYNB8t9INixOZ514ivafZsMkSVSQgMglIVhGpSTR9znFWVelFMVKXM9aj6jqa849C/1MvNMyyoAOILJKVDYVbkdwdo83u678bGvEQEdqqJ5BL+0XKl5CtO6R1/sc4gL8sgKyAz5RHabsXLQCR6izULbBwc20i82q9GwhKX3FAf6SaRXLbMPnISpwXKmOEvhGIAkAEl4EsjbDywqKHH+m9zpnJmlZICCmgpmCS/YRerRa0yAgJCUhQJc6tkSd2eKZ/p7NVhmTHYEpFciUu4cZZgPBXiO1LS6lIVhySRxII/7Cgz1hzHKFfkDJSUfwTXvfQVLc/EykkEZpUCPr9YkNoCQZkxQrWpp2io2qaVOdC+EbZFhEtsI8sTFKJSRQHcFiAORgedurJiey22SeF8aSCDtWB/EaiZKv8AqYA8AXilYUgiqVU5BX9wYtFvsYUGNRqIU4vY0pckeJhMbg2/LIJVomIGQVTocoHTNehbvDKpqznSuJEDGo2REiJG5iGW0iF4kEgmCRIAqphTKOlyttYlmXM94JiMhq9o2FVjUxeneOS52mO1srHiZPFiU7JTQDMk0A5AVPOK9b7umlaWLBBSwPxLIBZLasfrFovJScJWlYTxM6weIpPw/u0LbdepXhShQDCvCxUrLEnm1GLRISaQvNLkxBe9pmhJSpAlhYBSHJYupyKkB+IFNBBH++JWkBMpMkS0Flep8KCwKWD4lMdwWg69JgTLCUoxFKuIHiYq9Z5czkC8LrRdC1JMweWhCmwAq4aklgWzFXOVIMlBxVmG5J6MvG8EFf8ALoui1EVPGgApBHPXRxCvzgVBwADnByZ0lEpASkiaAUkg1YhwonInEBTYQddLWq0S5cyWGmKdWAYckHNvhcYjBorjpIquT7HH+nljP8y0HXhTthFVkd2S/WGFqthmKVMVlkBpDq8ZaJElMqWAKYUgUAH5XvFLveeVzE2WUS5DrIzSnZ9CYJkTTUTqYYxhAFvVQXZZ6RUJWiYP6gUKA65wl8OISXBfEjiS2oND96c4Mv8AWZKUyEqzqtTaE8KRvR4XXWkpnBVRhHcdebwSMK0xfJP33E5tviVQACEhJ1JqDWjAgNQVhQhaps4KKcSlrFA9SS2EfSGt/wAgOsDPECOeJLke5yi8+CfDqJak2paQoplIXLDMAokvnqkuOvSNLErqJhzlN+5ivwuTKQpEv1JWoKlLDKz0O7aH3iwyLUhfpJQvUZF+e8Jr9ky5JU7qXMUZhWCxdTEjZswG6wlXfKiAVJCqMCSQsVpUZhtDA5YpIPDNFaZZ73usTBVICmopICSerUI7RRL1UBJIV6sTJbJ/jf2hxZvFcxJqKVACiSX0oM4Fvm7Z8yWHQrHjJwlLUVXF0jcOSXuBZnGT9gm8PXt/DzgurZFuorzyj1aTe0ucGSasD3jzq6vBylKHnKwD9Ick9SMovKLjs8pHpxU78huIFPvTCYU62UzxxdxSoTG1wn6iKqBF38X2zFIIAYApFS5A0BMUuWnWLxP2gPUakEWdGHibF9B1iSZMDcKdnMR4VFJI9Kc3/KxiKU12ggm97NrAYVjgzTpT7RMmzPrG7PZ0pfGz9e0Qiqj20KYxpeZjpMYqPP8APwdOgW2WVMxOFXuwfs+UJrXZDJYy0JUMmIcknKvzLbQ/IeIZyDXn+H5RUcjXZiUExEmb5FnxkArOQLByo5nUgCrdIq1ptSiCgUllWLCAyaCuEfCH0FNYt1pukrUceIoIc19ICWwo2eALfZgoCUmV6siU5Ac9HO8M4pxi9gJpsq6ASFKSHwtnR6t9abxbPAkgBUy0D0g+WH0yUr5YR7wpNkl2eeqpVLIAKc2WAFvkzF2pDLwnY1TpRkJSOF1NkCQwLk5KpDsZ8uiYIxU1Zbb7s3muuVPSJjMAoOn/AOpcexjzMmfZZihOSQtRcqNUrJ1SoUI5aAZRZF2NaS2RGfKCJNspgnJ8xBzSpj8jDKyVK3Eenj5LTKtOmomTElaqAuX1LABh0eOLPbEgKFCxLq/UVKo/QU7Q/t3heyzQTJm+SrZVUj6KA7mA7p/0/nkkqVLwKyUFEggPkGd4YjKL6E3CS8CWdNT/ABIV6kpUGG6mo/cx6oxkWSUnCxASlScy8wuX6EkmK4nwtZbMombN82YeIIKSlII1Zi/9RYaw3UVrlrExRBWngURLMs7ELRmoDSmUbhJJ0a+m6sqN/wAsCatJJODhHM0c/wBtoAuy4JtqmBEsYENVawQANSNV00T8o1brVjJxEqP6snbI9Wie5byKQWWXUACX9CA7J3DnIDltAsk62ioxTey1XfYLJI4pKUlbslax5kxSgeIhxhQH/S0dXxaQxnTSSRQHQHQAGFUi3JPE+ECqtMAHpRzUTU9Yr9+Xmq04sYPlS00ApU0BZ94WTlkexqTjjjaGi/EpB9L00Y+zGALV4nLFyB1MU7yiI0Uxf0fkD/qX4GNvvUzRgDs7l9YCSfeOEs0E4GYUeCJJKkK5JuW2bkyzmeZ3944bEok6/OOcVXJ1+kYqeNIlAtmlJL8hE4QkIB1JgebMGheDZNnSWKuFw+cRkfR7BYbeqZiUUFAoz/Fv0gpNYTXIZik4lLLB0hBTtzP2hsI8vmfGbUejtZIpSpHQziMzOL5Ro5wKueCsk5DLmYDGTBPQRPXoIWqsK1IW6/VToP8AESGacbHUZafgpA4mkE7qIYfL9oJHk2Ck0aFxy8syQxfPLMbFosfhi7RZrOsqYqUtairdPwg+xJG5isIt+InDUvr0/YRYr9tJRd7pofLf5bx2v4ZfN8mDVeCsXnNxylTASMa1KB+Ih2T0DCEN4TZyZYWFECrUcqbrFhmS1ESkCowimrsISX5MSBhxZZDc5dhHdnBMzbXQkN/TxnhPVP7GD5fiCYqz4y4SnQE76DJJPeFv8OpQKlenPKpYfSJJjeSiUjNTqVuHomnzhf6aMrJL5Ln4PMy0JWrzpspKQzOVCrlgFZZZiDbdYUypRlS5jsVlRWzqNKA5DoIkuO2SbLIly5hWgrS5xAHCfiAapGoeMvazSFD/ANxBUXwkZgOa6biN41BLXYVuVbKMZYKiSc65DIN/iIbRdikkYqA7H4QeWUFWiQlMwBKnBFCaZuz/ACgNVsWkFKiSHcPocs/tEcaQKyObJWEAh8ANKkgPyhiqUyCPhUg070656wvstuDlwSg6avDezWd0NmkpbnQ4te3tAlS2iPa0VObLYltYDmOTFjtliD0cM/Mf5zhX/Ckqp/iBrIpdC0ZcexeAY2INXZ2GeccplRfJGuYIEHaMwZQwEvSMTIBL/jRLJ9QXjOGJtiSwLxyZLRwJES0zMpKXZ7WucC42Mc4xQOCOUDBbpJwkE1wnTlnHAteMpDAMKgZOax5TjFJ2+v7Z123YVjcHZzEX8O5fQac4jmWkBwNBXqdBGJBDO5q52gUauimD3p5iVAy0uQ5oHyBIfqoj2hDbbXMTMSCKSwHoHc4XHI17RdUOASAz+/vAFruhKhzbPTn35x0VFYlGTV2AnBy6KQm3qCiBQuok7PTPkKRePE61GxykANiQM8mwv+dRCcXCCVOQTUE9aCnUv2iw+LRRiAyU8OtAkZ+0df0EoTcnH8AoQcbsUWUlUhKgeJmJPLP9+8VG2UmKWoOwyz/xF0U6bMhAHEpAoNNj7F4TWu5FAEgPqdevUR1ZW1otoqU28FzSR6U5cgIItEgC04RsEgblh9X+cTKuhTs7E1Y8vwR1Nsql2vCxJOHCnk1WPLJ+kBktA0hvfsw/+nBChhlgcTu78WcLrytipZCpZwlx0L0qD9YbeK+FUvE7pQHftnzhEm0hcwE8QTU9svnCLbtnQk0oDC+ZAW1GmAEluWftT3gGSFB0rDpOZbv9YYWm+gstg7/X85xHabQrAVoZg1DqAWcNqCQX5QReoarmc+MlJ0jiRdSAGwnQ8+cGoThDmmQroRWI7LjWCXO1Mo3JtR8whQ0Jrk4GnWLlnhToY+m1tgt6BsWmIuRt16QkOu1NO0NbyKlYqVzfU5/jQAqzlKa9f3hbG0onPlt2AmTnEkqTrEvkqIJALJzYfM7COVTFNTLdvwCDGDnDrzLco0EkB9Mo5S+X4Y6Uo+lmArzrGyEZJqfyscM0SKQTT86xi0/SKsh6bKtLksRhSAKakh6a5RKhKUhyC4cnV35QBISpRC1JEtIYjA2AhLvw1LnWCSpyE0qeI/of0ht/8xwPWRippRevPX938noMiUZGWdsRUXc8RToNqHLf2ghVoABO343OIbTKISAnUu7uS2ZPvGTAyGAqK+0J8eW5Or8GJNtnaZhYO7ZkQciYGJYVq2sLlLdIJyJBb2gySBzfpRhG8GVxlxX5oqUaRDY5ZK3PUg+4g/xVUKwlqAczz/tEMo8ZPMQZe8jEwBzFe/4I7f8AB27mn+P6gZKhXb7wShQSU+hIYvQ05wDZr0Uv4GFaV932jrxBJabm7ADo2hiCwBZpQAGp5ae8d5d7At7A78samxHXbah94LuWSJk6VNZsL4uyS336vBV7pGHi6ttAVzW/CmaU7Edqf394Fk0mSK9yFHiK8VTZiwUkqJZvhpQHlSIE2PBLCQzqb2BYD3cwdMThQVZmrbk/5MHXldmAoTmcKQSNMKQ/SrmOLPJxqw/qU+NIr0yynE2r4e+RjtckhKmfJvZ4shu9IAUNKn5t3LvAduIlylKo4yH6lKoB7OYzLMm0hOOJ2EDCiVJQGcpc7ur+0A2mWnEC9WOXKsDi0k4HPpAHtBtls4mImKBcpZLHOrqJ6MlveCzlps6GRexgqrvJAVuQ52AZ4nTYsaJjOMRYZMzipfNh9IKS6qFk61oAGo/1g5FlYBjlt84Unm+mv1EI4+Qrk2RKZUyWZYdQz1Gwf5wPY7qCEKc4kqAYANXCQ9aUJzzzaHQUH5fvG5AKqkMB6R71+kEjnlV+DTxoQyrjSlOImrZNrpAv+3YioAAAV6RaLQVgYdnLMDTP2gSz2UTKJTxa1o32+kFU3Vg3jVlbsV3ylecZisASkscy7hmT8XOsLpsjr3DOND0iyWiSlJxM6k1YpxIU7gO2R+sDWiQSgIJAIrU16DYCGIyUkgTgkOrOZyhiWFhDuygAC1RQPr9ILlLpUPV31JzzgaxT5YQrAlSE1JBJKRhGj9oJAGB3Onu0cCalJypHSg6aJPOBqH2HPJz0jhc514Q43erUdubvEMi0ggqHpS4HMhqDvG5aSnFi9RJLns/7doBJKPg2nZIue5AY4QfUaabRNJteFSn65b5D3gWRVbkCgYfU/KJUMJoCgCaHpr7xjSdr4CNh6lk1LdvlSHgU/GA7JDhtd/lFfs9pxS0ncV1OcHWu3mXJcEgrDADMh6k8o6v8Myyx5X5+TLXISW5CjMOKg33eOkzcISE6lz7a941OvBRdUwA5McmbSBpM8lC55ThSCyN1gat1pHffqo92BlhaYbKsqiCVdn6wsNmCMYyA03ehbdixhzLvNPlhSgXOmoq2tIT2u1KM1QVhAThKWzLg575CLyZocNEjid7N3bZTMnAH0ShiVzOaR717Q3tCAoEvX8eO7usnkySV0UriUeash7MI7wvpX29485n9zSCv3AKQCGIIIABpqM6+0CXjZMXGfTLD8io0TTkAT3iwCWkio9sv8wpv6WRKAych+bPnBcWFRkpeP6lRpyK5Z7OVn7w6uaxjyZpNEY+JRLMEprXqpoBsy0y0KWTRLvs4h54fsCxJQqdTNSJe2I4sa91kEMMkgbw1k+03l6oyRZyUKDcJBIxBl6Nn6Xag2zaNImADixAsetKJHPOJ7XPJSVBmwkggs7Ak4h2MczZIYlJCScITypiy2hBzcpK/3BcElQAuUU0+Ign7fUxxZ5xQkJQMa1E4Rm9SHOwAGcSzJzLBAfEEs2oFWHVSk1ieySAkj9Rqpg3tsBEb8MyoVfyc2ebMlEsylGnc/wB9IBXKL9R35wdanDqH1+piBcwnqQzilNesNy2qXXaAtpMCXLBKciaE1b06PzjqbZAZilBJYNUjKn3ziSTKOIMBnl9jESpAK1BRIHJzWlP7xIRn0loFJIxdpUbOEkEDAQFf8g+I+4aMtGKWlgcQWeEag0HzLRCZzS5yCcnA2HECSBzrHapKivESB5YYB9WqT0r7QklGnf8An4GHd6CJUvCUo+GWH6kFn/8Ak57RtEwzFnPAD3XyHJ9e0BSrVjKgn0tU6sBkOZrB9mUcIJAAcmnIUSOQp3eAThT33/f7m4uyWXZVcbnAUqBbmwp0aneArUtaJr04SD2X9Q8MEWp3KQ+TnRwPryge8kHGCoNwseYLZdCxjKT+NFydoKuSUSADuejAn+8d2y1Y1FRoNOQGQ9ogu6cRKUf1Egcq1gYKK/5SfU7HkM39jD/po8YtvyMY9RsxFnNpm4cpafWfokcz9IZXkgFUuWAAkVb6AR3d6UuZcvJLOdSo1PVg3vAlrnfzFE6Fh2jcJ/UnfhFxfJ2ZeSQxIakLrvsxIxL1IWXyZ9f6QY6tM8qBAzLADmSw+ZgrxFPEhUvIy0CXjT+plBk9KOTyaGXtaJkfHYxtFtxrC1O2ICWg5l34iP1a/wDEc4KUOPoD7gjWKd/vYnKVMUFOpTJSkgMHJZ9zmT0gxNslecnCkqJBDqUVsXY8ix5aQpkxzkJxyosVjWAtcvQjEK0LniSCM94A8WWtIAA3cjkATE1lvGWSEoIIxlIOxBIB/qYjsYSXtZypklX/APRUt30BFe6frBsLlGPFhIO5WgC47GbQuXLLmWn+ZM/5F3b3ZI5vtHoa5ju2lOhhJ4XswRJmrZnXhHRAb6vDVGWHVh3KiW+YjfJO4/j+RHoAtcseWtVBhCjkz0UDHFkpJQW+FCc8lMka/lYit5MyWlKc5hCW5lwQ+2deUDXkSiYAS4BlzFAaEnDLlp5OMROZYQlGMkuKf6/JlzV2F2dGOZMK2GHgDVAJGJVd6gRKZYCQHLg1fNucC2VZAViNStRp+osT7UESlTnvXntG+Dtpsp5NaB55BBzfRtG5RElTqS6jqDRyBTKCZstUskLYd+XLq8A+WxLZAUGpIrnDEPqJ8arx/kXk0tomVMTioXAriZiTzEA2ieQkrUX20IeJpU3gx7gKfd6wHbp5WgFTUU5pUuCwc7PFScpdlWiC1zuOa1U4kt7/ANokn2lRlhCarmOT1Jck7AA17QGtRL8wlXzY/OJUz/JlhRrMVXdkg8IA5mvMxbxcI9X8F8thllwShgBBUWDq6OaZknbaCP4YrWQpROFqCgbM9B0rCpBEpnGKcasK4Rs+75mJ7La1rJcKQCS4TLKiOpdhlzhSUa6/V+X/AOBU0WVGGUzYVMOEAenoDq0Lr1t6p6wmWkYzR/ZuzPEKLQDRy4pXfpGrIoJWdCyi+zYcHTI+8YjNy9nS+Plm3TMk2rBLwaoUoHq7e37xJKX5XG/rBB/7IqO2n+IDJczBqpTj+sQR5YUAlRwhKAMw+IHiZ4LJ2uKCylUUguwWsIZKXJP/AOlkNXWrntA9rm/zSgVqSeQGXcxzOmeVMln9CFL6mqU9czAU6YpClYv/ACKU6yNHFEjpk0TDHi3ZMct0NrlkBU9JUwCDiOz1wj3L9oU+NCVpMyrTFDANSkEAFuYyh5cdhaQqZiaYtRA1ZPpYbElxizrA9tuJUxaSpSRgySkqNHYOpWZLUpQOYY+tGLpvovJ7kUNEhaCpSSQRt0q0czFLJSEguR7DOu1Iv4sqU4WSK4jlsP3juy3YgqKsIb0nmzZ93jS9Ym+hJ4Sm3J5i7RLlhwgzEgsN6lR5hIp1izX2t58spAKSpwzsShBFeZDHtDix2aWEKAUykEnRqKLdRQP0hOLT/DrRiZSU0fZ0YHbUYtYueZSoLjioIIHiGVZZMtCy5BJLPxVKi2ju3uN4LsvidM4lSSAoYQ2gKiEpD6l1K6AGE94WFNoUtk4ZQaWGoTMSkFaxsEuHioW2yTLNMwBVPUhYyVQgEajXP7wSOKM1p7KySknfg9Bst7pNpWgF0pWcJ0cO/wA1riDzfNOJLOuYqbUsSEUQB2AigWW1lOp6v7xbvD1vRMQPT5gdgXChQuX/AEADtQQzh9Ip5EpdC/1Gx1KCsIJyUCoHZ1En5nPlHUlZCn1f7PEVotQCAEnE6Q4BSOAk0rUDciIpNoxjEmhALDMHYuPUmmY3g2X+HLlePXZSmF2+3gywV4eFTPryB94QfxypMzDMrJUpkTP/AGyWZCztoFRxeVoTiUmb/KUogpJ4pahT49KZggRX7RalJlmS6VImA4XLlGEucJ5sWeF5+n4upOzLlbLHY5mEzpJPoU6R/wAFhwx5FxHFnnhSFup0hTCmZzJ+YHYwjl346pO5lCVMJP6FHCp/+rRFZLQpaESkEhUxS1qbYVS35pGfo26RbtDO1jDNWASwxj2NI6TMJnpGwp2oPYCNRkU/tLXY+kygJZIzUSD0SSAIglTTgzOX1J/aMjI4s9t2OI3ZUhQIUHdff0vQ6ViG9FkBZeol561OsZGRIfcDf2mruWSpL/5wu0Kb3tasRS9AnF3LRkZD+BJy2VP7CH/d5i/LJVUs5GZYkgcgG0h5Z5IZJzKpYWX3Jb6RqMg0klLRr079zLDZ1NIltsk+60v9YOk/+OYtq41jsiiYyMhTCk5zbXhjOQ6vKypShEwCvlmmgcA0ELrKWU2mBCm5klzGRkM+uSUlXwgEewZPqd81Th7Bx84W3z6Sf+Pai0mMjIVilxTNS+1ht0LPlhGhIJ3PDjIPIqUX3hX44QFSJM0gY1YnIfYUbJqxkZDmH7kYl9hVZyAkpbRIPeJrHaVJm8JbEwLAZKoYyMjpx7Qmh8LEEPVSioByoucjQUoILugeWEykk4S+Zc8KSofMRkZHSqqa/P8A2Y8hl6ShNTOQuoRgb+tIUXOtTHm86hmJGQy94yMhH1T9xshancfN4Pu6eUImTB6gEgcgVVy6CMjIDj+5G5H/2Q=="/>
          <p:cNvSpPr>
            <a:spLocks noChangeAspect="1" noChangeArrowheads="1"/>
          </p:cNvSpPr>
          <p:nvPr/>
        </p:nvSpPr>
        <p:spPr bwMode="auto">
          <a:xfrm>
            <a:off x="1069975" y="769938"/>
            <a:ext cx="304800" cy="304800"/>
          </a:xfrm>
          <a:prstGeom prst="rect">
            <a:avLst/>
          </a:prstGeom>
          <a:noFill/>
          <a:ln w="9525">
            <a:noFill/>
            <a:miter lim="800000"/>
            <a:headEnd/>
            <a:tailEnd/>
          </a:ln>
        </p:spPr>
        <p:txBody>
          <a:bodyPr/>
          <a:lstStyle/>
          <a:p>
            <a:endParaRPr lang="en-US" altLang="en-US"/>
          </a:p>
        </p:txBody>
      </p:sp>
      <p:sp>
        <p:nvSpPr>
          <p:cNvPr id="28681" name="AutoShape 20" descr="data:image/jpeg;base64,/9j/4AAQSkZJRgABAQAAAQABAAD/2wCEAAkGBhQSERUSExQVFRUWGBoaGBgYFxgYFxccGBgYGhgbGBcaHCYeGBwjGRcXHy8gIycpLCwsGB4xNTAqNSYrLCkBCQoKDgwOGg8PGi8kHyQsLC80Ki8sLCwsKSksLCkpKSwsLCwsKSwsLCksLCwsKSwsLCwpLCwpLCwsLCwsLCksLP/AABEIAPQAzwMBIgACEQEDEQH/xAAbAAACAgMBAAAAAAAAAAAAAAAEBQMGAAECB//EAD4QAAECAwYEBAUCBQQBBQEAAAECEQADIQQFEjFBUSJhcYEGEzKRQqGxwfBS0RQjguHxBxVicjMkU5KiskP/xAAaAQACAwEBAAAAAAAAAAAAAAADBAABAgUG/8QALhEAAgICAgEDAwIFBQAAAAAAAAECEQMhEjFBBCJREzJhgaEFkcHw8RQjQrHh/9oADAMBAAIRAxEAPwC+msx91R1bKKxaGhiNRqW6/vHNqtSUg4lAA7n6Rx4yTjKPy7T/ACdD8sDtIABUpIYB3PKpinXj4inWhRRZkKWAc0pdNXzXTCfkR0q4tNslzVMp1IBokFknmrccmrE6rwZLMlKU5BKWT8mD5QFY3GFum/ywbmm6X7FcsXgq2zlCYpcuWU0LqJUXDMQgVOEtU6COLXcEyyKYzxNVVwAWDv6gc6KPvFgX4sShOSqKBZqHvmN3yit27xCJhxKSo1cVDd94dxTXBcu/2F5qP/ECnzcCCVFqO9R15vFbva1+YrC6UtqGKWoxDJfdy9eUXCXekhUspUDV8wUqqz4VMQrLVoqXiC6yhXmISnytFILjotkhjVsoYxSXLsC1oSTMQLHT7Qwu60AkJUoJrmWDcydoDIfQUiNNDDMo2Vph9vtBAA0ckctf3gu774AQUk1d/l+e0LVpKkUA0+9XiJdlUkBXwmrjLodQXiJuOjPFNB17W8qGDIZq+yee/tC6zniH3iZFlXMGIJUUpzUxamz5mIxZdVewzjCNarY9sV1pWoBUzCk50r2DwVb7kTLIwYlAVY8VOda9oS2S2hJoanUmCZt7EApJ06Vq7bbxbj5QM6sV6GVOExuFsKgGBKTqCfiEFpt2JSqguXDhm7b8hCJdoHWOpFrbKm394y1aolMYzJS8VCSdSdH+kWrwneKpCSsYUqP8vES5Xi65MzjpFQFvOHhFdTmfnHEucpRZRU4YtttRoJik4u2irpl2vS95pnJYJWolAfExASXKSGz56iLJeXihC0TksUlwZZyCdsR0yfvHlhWt38wg5vr7vEku8FJSoKUVY3d6uO+cNrL5Zrmw+9b5myyZYIID1IBxBVQcyNdIrqFnMHKNTwKYSw2iaTLyeAuTkYY4nWdUyWicFHIImPliAoXbUfaLP4Vu9M2ThVMCyhdB6sIZurFzFOu22GWouMaTTC5AbtQ7Vi22FMuSvHKSkS5lQp1FSKF0jXC+/SFMuo7CQe7PSAKk6tCy03QqYas31PPlyhvMAz7RwuZwtrCn+me4nTlJPsXyvD0tIBLk+w+Wkbm3anUhIGW46DIfmtY6XeFCAaiENsvjEaK9vysU/Sx7SAvIooNtNxyFDGo48PpSaIJ3I+JRbX5wptl1JLP5OEehLs5VvqfcfaEN6XraDRCgE4qAJf3J/aFP/qFFlVIG7dOnQQaWHSpUA+svgdW/w1OBHCK1oRw9WPD7vyEJLzsXk0JWFs5T6aZuAf8AyJ3qGcc43aETwQmWshRAriagFSa9aZ+8Vm0TFgsagEkPUVzIBpX5xMWFp7M8lLokXOSrIAVNSW0cBvzOBlUpGzMdnJOg1YZt7xKFoYYkn3zh22kYrYwscgKDHUVHMaj7iIJc8yiWNNR9c9IJss0EFQrT7a7wpnL7xGvkyuyz2W/AUYVKcAUAanbLesI7facS1KBcUD0HyES3F4Wm2kYgUolg4ca3ZStUoSASsjVqDWM8RXSiSQZRUUElLlSVVDEVSAxZ6EaZwKMVF0GcHVi9MtIqS31iMl9H67RyiWT+8bwt+ftBDPR2lG9B0oIMlWMKHCoHlAQmKTke0EWe1BycqRqNeTMr8BVktCpaxiqHrt2h0q9ZKiAnDxf8X94TSpmii4OWrd4EmLMpZZq8oxPHq0ZRYZiUEEvUbawjn3gcVGUA7EjflEs29jh2xAZEgU2Ahc2pjEItES+SQTwzZl4bXZZvMS5JZ2HM6j2hEc4Lsl5rlhh2OqTqRzaNSbrRpwLjd92IRNc1pQE1fc9oYiYiWo40koNc3r0HePPZV5rCwt3I3r7vFgstuWr1KbFxAaNo2sLuEvLM9Hs+IlxlEQmOYhts4gEsw36j94Votq07nrzyhnBhctvtDk5JaBresiYHB1YDJwMn3hRbJRUo4Eshn5knRt3cQ9trkumgwlRA7feF9oVjWgAVoRoBQg9d46EMGhWSsWzLpmBKSoU9RyDHRy8QWVTF3GHMvVnzPaGXiDxOhCFISkKVljoyQ2g+KKkL1w5Jd2dILPm4pq/7Qv8AXjXu2zEopPRaZ1mky0BYUHIUFYiMyKjplFMvS70rWyFICXopSwBkHS27l+kRSrJMmBylwrCouBUYgBU5JKlewie0TLROYS0BKSMOFCQMQBZKl0ZSgCBjYFoFLPyjSo1QFKusJ4lFJRT0EKNCWFMjke4iO0zULGJScIFAkeotmVHQRNNsM6SgoKGoVlQcMHY1+QHOFvklWEAaUgKbfk1RGbWoApBYZUiFzBcyzBJAoTm4O+VNI4nkt25Rsifg9HssmWLFYpmJR4QEoSSzhyr08TqUdN4rPipZKK4gcYdKy60lslKHrGbHSohz/ETJMmQJOtnQW2xJBcbGucVi97OpSMeqDxp5HJQGwZj1eAKVzOhNf7f6CYgxxWOxM0hn4duY2q0CSCwIKiRmyanPXQdYYYkuxUFxomPQ71uq7rKoS8ClTG48SwTLLVDswPyeK1aLDZJhKZK1oXoJjFJ5Ej6xT0b40JpU9gRnG5tocR1brAuUvAsYTnuCDqDrEQEXbB0rNJPNniURC0bw6xRGjsp945ja1NHJMURG0E6fLeGF3XjgLrSVgBhWo5A7QsiSXMaJRGrPeLytNFaud6wptFqbdg0OJ6ElsqwHPsgU+8FhmUSTUmA2m9Ak1bCUuCdBq5iq3jfS1F5bliWVuwySNNPYxbLbdImoCVOQCQRuNIy6fDyZagoD0uwoRXN+zxrN6io9mFGTdFXsFwTJoBrh4TizZisGmujjpDa6fCkpIM2YoLWFEpCThzq1dlEmH1tteFRYhyzcsy/3iu3rbcHErhzJIyPbeOauU1djSxxi7Fc6/DKJlBPmhhhDMkYVBjjOghLO8Rz0keWpMtssCejVLk6QPbr3XMVUnDSmrA6mGNh8PKmyvMSk0rQEuQVOD7CnOGYwVdAXJyftFds8Q2iaCJkwqBzoPsIBTaCNBT/EWi8LPIklBUPMdNZaOFSSQA6lkMk4mLB9cordrtCsISUJFcThICjiGRVqOWjwRRozu9kAm1zjqePzeIHrGyuIXV9F7slpCrPZpmgl+WeRlkpIPbCe8cyJfmKJQAwoSqgO4G9IrlxX2JTy5gxSlFyP0qAbEBzBY9BtHptimWWbIlmVgIwgED1AtV9YWcKk2PwmpRSPN7T4QnBZCMKk6KKgnsx2ixeAvBswrmzZx8uWElIZQ4lUOnwhu5PKLrKuyWlCVJAKlamrQst1tUpMyVISWSyiSKqzBOHQfRqwSc+C32ZWKLdoqN+yZSZ5GFEtT1mrUpaGGoSxdXKKxb7SlSzgSyRQFiCQMipOj7Q9vacqWtJchBSQDnUivN3MVmYOefOvfnFQdq2CyKnQxl2rzpRlrIxIDoUcyB8JOzQriWzHipsfoYiSIIBZ3h2jljG40mLK6MVvGonYNmDG8ABiUVyoHjIICHPeNeWCcouicj3RSCWjhSWjap+0c44RbYW0bnAhJIzgCbblIHC6VaqzHJu0GKU9IGtMrh4QBQ1Jy5xWm9lddCa22osSSXqfnqYrl4JmWlaQkHy0EBzqT6ieQEN70nr4UhRLjJmJ/p1EZNQUoUlKgChOJTMVF9HeheD9GJZHJUcWXwskDGQJiGLkUYOxYHPkYtlyyZclJUhXCoipZsqpCXqQ4ip2S2zrKmWV4UgKILqJYKYekFlAitIsP8SiYgJYFnamFj+rpUQxLPjgvb2SFla8SXZ585akAJQFBKQBVbh1qL0DGjZUPev224phKXGHQKWqhchmNQ2Qi73ihS0YZZZjVtToW05xXpt2FpmL4U6lyTybTVoWWVydsqevBW7bc4QQELEx9gUgEZiuY5wBMlFJrDSaugGMOnJga8jzgadMKqHX5Qe7MKbASYmsdqWg/wAskE0Ya7P3jlcthDvwLdH8RbpKD6UnzF/9ZfE3csO8XVhYvyj1qTZShCJai5QgA8yBX5mK3fdsTLUsYmmLCQoh0nAaqSf1VSKjcxab2tgSVHV69YTompXKX5gSpssQBZy9HHKFs220dKC1ZSbR5U0ALOWTGtftFdvS7vLmKCHUnQt8o9FviwSgUzUSwhSn4EpAThoyiNK0G8JTYeIBQqS55coFCXAxkhzKSFFII39xEcPb8uUBa1y1AjF6RmH2fOrhukJSqjNDqehF90ctG8OsaCoyIVRkYIyMiEOkzCO0dedEcZF2Ske5ExgiTAGjpMsPHPtmiLC8SokUqzc8onSBmSB+fSK5a70WtbAsCaHNITqRo3OM+TT0NLXYUYsaSMYHqGg1odGMAfwctitk1TUpIcg7ge7QLOtJUpsQKcjzL0+TUhTLtZQC5wkqyLAvmXGiRQCMrmzLlFDibY5TjEpgkEhJGKr0ISQz1gK13jiBEv1IrxUetRz0pCFF6qMwzHDvQE0HPm0cWgJAJWs+YSMIFEhySok6wVY3ewTn4QZOvRaZaiFoAxZAcRd3Y6j9oW3jeIJUQSQwJ0DkV7A0blHdrsiUYggBaQ3Ed24uzmBZs5ISoULpA6HRhB4wSMN2KVT8X5+bR3Z0KmKCUJUpZoAkOTB13XBNnpK0gJlpLKmKISgE6OfUo7CsP7PYkWZpSCfOXVZNCENQbpGp6QfoJGHIXS/BiwQJ8+VKJqQSVlPXDrFo8DXQLLMnqM1ClqQlMspOYxOrMagCkUS3zlFa+Om+TgZAbCB5F4LSEkLUCjJi1M2i1JeAqSTPUbdanKusR2NYKmYkawnuy9BNlhT8TkK/OkOLAM8IcmEZRdnRjJOIbarSk1KTo9algw+UDqsUtSccz+Wk0DZnqdIOmWISx5k74fhzD6An7QBbrUZ2IFJCcRDZBgEkN94chgr3T/kLzn4iVuTcJmLJQHlk1J0Zst4rniO6TJmmnAokpO24OxEenWMgDAwAhF4zsWKQqlRxDqM/kYx9S3a6MvDUb8nnKVR0pY2jTJjoyg1DBUKNo5KxtGjGFMaiF0jIyMjIos95UiIrba0yU4lAnoHPWC/LrAl5WfEgpZ3OwLc6xy5SaN0V+beJmzDTPIYimjUcez7wstFoxAKIWjC3mgF3VUHpTSGNquDAysQlgUxEuVlySTz2AgObOShaZLpwqUeIAgJpQr0OusEi12gLvyL/APeFzXlSU6lTnNhudI48uZ5a5zJDkpKzXbIddYMVd6ZRn4icCpZXKwlnYVBPQhXOsL7svBkCSSyVF1HNk0cNpBFJPoy1XYoMtlKAqQ/7vEK56lFwHOR1ppFunWOT5icApNLAPVwCQW1DBmgRSJCUpJLKOYGjO4fTJu8EWRIqiunzGZjXTPL6QzuPwnOnkq8teAVJA2ZwNzXKG1z3L/EWkIll0JYqUaBmdQDt0j0i3XkqyhBwJMs6IoUnNsJ9WtdYNB8t9INixOZ514ivafZsMkSVSQgMglIVhGpSTR9znFWVelFMVKXM9aj6jqa849C/1MvNMyyoAOILJKVDYVbkdwdo83u678bGvEQEdqqJ5BL+0XKl5CtO6R1/sc4gL8sgKyAz5RHabsXLQCR6izULbBwc20i82q9GwhKX3FAf6SaRXLbMPnISpwXKmOEvhGIAkAEl4EsjbDywqKHH+m9zpnJmlZICCmgpmCS/YRerRa0yAgJCUhQJc6tkSd2eKZ/p7NVhmTHYEpFciUu4cZZgPBXiO1LS6lIVhySRxII/7Cgz1hzHKFfkDJSUfwTXvfQVLc/EykkEZpUCPr9YkNoCQZkxQrWpp2io2qaVOdC+EbZFhEtsI8sTFKJSRQHcFiAORgedurJiey22SeF8aSCDtWB/EaiZKv8AqYA8AXilYUgiqVU5BX9wYtFvsYUGNRqIU4vY0pckeJhMbg2/LIJVomIGQVTocoHTNehbvDKpqznSuJEDGo2REiJG5iGW0iF4kEgmCRIAqphTKOlyttYlmXM94JiMhq9o2FVjUxeneOS52mO1srHiZPFiU7JTQDMk0A5AVPOK9b7umlaWLBBSwPxLIBZLasfrFovJScJWlYTxM6weIpPw/u0LbdepXhShQDCvCxUrLEnm1GLRISaQvNLkxBe9pmhJSpAlhYBSHJYupyKkB+IFNBBH++JWkBMpMkS0Flep8KCwKWD4lMdwWg69JgTLCUoxFKuIHiYq9Z5czkC8LrRdC1JMweWhCmwAq4aklgWzFXOVIMlBxVmG5J6MvG8EFf8ALoui1EVPGgApBHPXRxCvzgVBwADnByZ0lEpASkiaAUkg1YhwonInEBTYQddLWq0S5cyWGmKdWAYckHNvhcYjBorjpIquT7HH+nljP8y0HXhTthFVkd2S/WGFqthmKVMVlkBpDq8ZaJElMqWAKYUgUAH5XvFLveeVzE2WUS5DrIzSnZ9CYJkTTUTqYYxhAFvVQXZZ6RUJWiYP6gUKA65wl8OISXBfEjiS2oND96c4Mv8AWZKUyEqzqtTaE8KRvR4XXWkpnBVRhHcdebwSMK0xfJP33E5tviVQACEhJ1JqDWjAgNQVhQhaps4KKcSlrFA9SS2EfSGt/wAgOsDPECOeJLke5yi8+CfDqJak2paQoplIXLDMAokvnqkuOvSNLErqJhzlN+5ivwuTKQpEv1JWoKlLDKz0O7aH3iwyLUhfpJQvUZF+e8Jr9ky5JU7qXMUZhWCxdTEjZswG6wlXfKiAVJCqMCSQsVpUZhtDA5YpIPDNFaZZ73usTBVICmopICSerUI7RRL1UBJIV6sTJbJ/jf2hxZvFcxJqKVACiSX0oM4Fvm7Z8yWHQrHjJwlLUVXF0jcOSXuBZnGT9gm8PXt/DzgurZFuorzyj1aTe0ucGSasD3jzq6vBylKHnKwD9Ick9SMovKLjs8pHpxU78huIFPvTCYU62UzxxdxSoTG1wn6iKqBF38X2zFIIAYApFS5A0BMUuWnWLxP2gPUakEWdGHibF9B1iSZMDcKdnMR4VFJI9Kc3/KxiKU12ggm97NrAYVjgzTpT7RMmzPrG7PZ0pfGz9e0Qiqj20KYxpeZjpMYqPP8APwdOgW2WVMxOFXuwfs+UJrXZDJYy0JUMmIcknKvzLbQ/IeIZyDXn+H5RUcjXZiUExEmb5FnxkArOQLByo5nUgCrdIq1ptSiCgUllWLCAyaCuEfCH0FNYt1pukrUceIoIc19ICWwo2eALfZgoCUmV6siU5Ac9HO8M4pxi9gJpsq6ASFKSHwtnR6t9abxbPAkgBUy0D0g+WH0yUr5YR7wpNkl2eeqpVLIAKc2WAFvkzF2pDLwnY1TpRkJSOF1NkCQwLk5KpDsZ8uiYIxU1Zbb7s3muuVPSJjMAoOn/AOpcexjzMmfZZihOSQtRcqNUrJ1SoUI5aAZRZF2NaS2RGfKCJNspgnJ8xBzSpj8jDKyVK3Eenj5LTKtOmomTElaqAuX1LABh0eOLPbEgKFCxLq/UVKo/QU7Q/t3heyzQTJm+SrZVUj6KA7mA7p/0/nkkqVLwKyUFEggPkGd4YjKL6E3CS8CWdNT/ABIV6kpUGG6mo/cx6oxkWSUnCxASlScy8wuX6EkmK4nwtZbMombN82YeIIKSlII1Zi/9RYaw3UVrlrExRBWngURLMs7ELRmoDSmUbhJJ0a+m6sqN/wAsCatJJODhHM0c/wBtoAuy4JtqmBEsYENVawQANSNV00T8o1brVjJxEqP6snbI9Wie5byKQWWXUACX9CA7J3DnIDltAsk62ioxTey1XfYLJI4pKUlbslax5kxSgeIhxhQH/S0dXxaQxnTSSRQHQHQAGFUi3JPE+ECqtMAHpRzUTU9Yr9+Xmq04sYPlS00ApU0BZ94WTlkexqTjjjaGi/EpB9L00Y+zGALV4nLFyB1MU7yiI0Uxf0fkD/qX4GNvvUzRgDs7l9YCSfeOEs0E4GYUeCJJKkK5JuW2bkyzmeZ3944bEok6/OOcVXJ1+kYqeNIlAtmlJL8hE4QkIB1JgebMGheDZNnSWKuFw+cRkfR7BYbeqZiUUFAoz/Fv0gpNYTXIZik4lLLB0hBTtzP2hsI8vmfGbUejtZIpSpHQziMzOL5Ro5wKueCsk5DLmYDGTBPQRPXoIWqsK1IW6/VToP8AESGacbHUZafgpA4mkE7qIYfL9oJHk2Ck0aFxy8syQxfPLMbFosfhi7RZrOsqYqUtairdPwg+xJG5isIt+InDUvr0/YRYr9tJRd7pofLf5bx2v4ZfN8mDVeCsXnNxylTASMa1KB+Ih2T0DCEN4TZyZYWFECrUcqbrFhmS1ESkCowimrsISX5MSBhxZZDc5dhHdnBMzbXQkN/TxnhPVP7GD5fiCYqz4y4SnQE76DJJPeFv8OpQKlenPKpYfSJJjeSiUjNTqVuHomnzhf6aMrJL5Ln4PMy0JWrzpspKQzOVCrlgFZZZiDbdYUypRlS5jsVlRWzqNKA5DoIkuO2SbLIly5hWgrS5xAHCfiAapGoeMvazSFD/ANxBUXwkZgOa6biN41BLXYVuVbKMZYKiSc65DIN/iIbRdikkYqA7H4QeWUFWiQlMwBKnBFCaZuz/ACgNVsWkFKiSHcPocs/tEcaQKyObJWEAh8ANKkgPyhiqUyCPhUg070656wvstuDlwSg6avDezWd0NmkpbnQ4te3tAlS2iPa0VObLYltYDmOTFjtliD0cM/Mf5zhX/Ckqp/iBrIpdC0ZcexeAY2INXZ2GeccplRfJGuYIEHaMwZQwEvSMTIBL/jRLJ9QXjOGJtiSwLxyZLRwJES0zMpKXZ7WucC42Mc4xQOCOUDBbpJwkE1wnTlnHAteMpDAMKgZOax5TjFJ2+v7Z123YVjcHZzEX8O5fQac4jmWkBwNBXqdBGJBDO5q52gUauimD3p5iVAy0uQ5oHyBIfqoj2hDbbXMTMSCKSwHoHc4XHI17RdUOASAz+/vAFruhKhzbPTn35x0VFYlGTV2AnBy6KQm3qCiBQuok7PTPkKRePE61GxykANiQM8mwv+dRCcXCCVOQTUE9aCnUv2iw+LRRiAyU8OtAkZ+0df0EoTcnH8AoQcbsUWUlUhKgeJmJPLP9+8VG2UmKWoOwyz/xF0U6bMhAHEpAoNNj7F4TWu5FAEgPqdevUR1ZW1otoqU28FzSR6U5cgIItEgC04RsEgblh9X+cTKuhTs7E1Y8vwR1Nsql2vCxJOHCnk1WPLJ+kBktA0hvfsw/+nBChhlgcTu78WcLrytipZCpZwlx0L0qD9YbeK+FUvE7pQHftnzhEm0hcwE8QTU9svnCLbtnQk0oDC+ZAW1GmAEluWftT3gGSFB0rDpOZbv9YYWm+gstg7/X85xHabQrAVoZg1DqAWcNqCQX5QReoarmc+MlJ0jiRdSAGwnQ8+cGoThDmmQroRWI7LjWCXO1Mo3JtR8whQ0Jrk4GnWLlnhToY+m1tgt6BsWmIuRt16QkOu1NO0NbyKlYqVzfU5/jQAqzlKa9f3hbG0onPlt2AmTnEkqTrEvkqIJALJzYfM7COVTFNTLdvwCDGDnDrzLco0EkB9Mo5S+X4Y6Uo+lmArzrGyEZJqfyscM0SKQTT86xi0/SKsh6bKtLksRhSAKakh6a5RKhKUhyC4cnV35QBISpRC1JEtIYjA2AhLvw1LnWCSpyE0qeI/of0ht/8xwPWRippRevPX938noMiUZGWdsRUXc8RToNqHLf2ghVoABO343OIbTKISAnUu7uS2ZPvGTAyGAqK+0J8eW5Or8GJNtnaZhYO7ZkQciYGJYVq2sLlLdIJyJBb2gySBzfpRhG8GVxlxX5oqUaRDY5ZK3PUg+4g/xVUKwlqAczz/tEMo8ZPMQZe8jEwBzFe/4I7f8AB27mn+P6gZKhXb7wShQSU+hIYvQ05wDZr0Uv4GFaV932jrxBJabm7ADo2hiCwBZpQAGp5ae8d5d7At7A78samxHXbah94LuWSJk6VNZsL4uyS336vBV7pGHi6ttAVzW/CmaU7Edqf394Fk0mSK9yFHiK8VTZiwUkqJZvhpQHlSIE2PBLCQzqb2BYD3cwdMThQVZmrbk/5MHXldmAoTmcKQSNMKQ/SrmOLPJxqw/qU+NIr0yynE2r4e+RjtckhKmfJvZ4shu9IAUNKn5t3LvAduIlylKo4yH6lKoB7OYzLMm0hOOJ2EDCiVJQGcpc7ur+0A2mWnEC9WOXKsDi0k4HPpAHtBtls4mImKBcpZLHOrqJ6MlveCzlps6GRexgqrvJAVuQ52AZ4nTYsaJjOMRYZMzipfNh9IKS6qFk61oAGo/1g5FlYBjlt84Unm+mv1EI4+Qrk2RKZUyWZYdQz1Gwf5wPY7qCEKc4kqAYANXCQ9aUJzzzaHQUH5fvG5AKqkMB6R71+kEjnlV+DTxoQyrjSlOImrZNrpAv+3YioAAAV6RaLQVgYdnLMDTP2gSz2UTKJTxa1o32+kFU3Vg3jVlbsV3ylecZisASkscy7hmT8XOsLpsjr3DOND0iyWiSlJxM6k1YpxIU7gO2R+sDWiQSgIJAIrU16DYCGIyUkgTgkOrOZyhiWFhDuygAC1RQPr9ILlLpUPV31JzzgaxT5YQrAlSE1JBJKRhGj9oJAGB3Onu0cCalJypHSg6aJPOBqH2HPJz0jhc514Q43erUdubvEMi0ggqHpS4HMhqDvG5aSnFi9RJLns/7doBJKPg2nZIue5AY4QfUaabRNJteFSn65b5D3gWRVbkCgYfU/KJUMJoCgCaHpr7xjSdr4CNh6lk1LdvlSHgU/GA7JDhtd/lFfs9pxS0ncV1OcHWu3mXJcEgrDADMh6k8o6v8Myyx5X5+TLXISW5CjMOKg33eOkzcISE6lz7a941OvBRdUwA5McmbSBpM8lC55ThSCyN1gat1pHffqo92BlhaYbKsqiCVdn6wsNmCMYyA03ehbdixhzLvNPlhSgXOmoq2tIT2u1KM1QVhAThKWzLg575CLyZocNEjid7N3bZTMnAH0ShiVzOaR717Q3tCAoEvX8eO7usnkySV0UriUeash7MI7wvpX29485n9zSCv3AKQCGIIIABpqM6+0CXjZMXGfTLD8io0TTkAT3iwCWkio9sv8wpv6WRKAych+bPnBcWFRkpeP6lRpyK5Z7OVn7w6uaxjyZpNEY+JRLMEprXqpoBsy0y0KWTRLvs4h54fsCxJQqdTNSJe2I4sa91kEMMkgbw1k+03l6oyRZyUKDcJBIxBl6Nn6Xag2zaNImADixAsetKJHPOJ7XPJSVBmwkggs7Ak4h2MczZIYlJCScITypiy2hBzcpK/3BcElQAuUU0+Ign7fUxxZ5xQkJQMa1E4Rm9SHOwAGcSzJzLBAfEEs2oFWHVSk1ieySAkj9Rqpg3tsBEb8MyoVfyc2ebMlEsylGnc/wB9IBXKL9R35wdanDqH1+piBcwnqQzilNesNy2qXXaAtpMCXLBKciaE1b06PzjqbZAZilBJYNUjKn3ziSTKOIMBnl9jESpAK1BRIHJzWlP7xIRn0loFJIxdpUbOEkEDAQFf8g+I+4aMtGKWlgcQWeEag0HzLRCZzS5yCcnA2HECSBzrHapKivESB5YYB9WqT0r7QklGnf8An4GHd6CJUvCUo+GWH6kFn/8Ak57RtEwzFnPAD3XyHJ9e0BSrVjKgn0tU6sBkOZrB9mUcIJAAcmnIUSOQp3eAThT33/f7m4uyWXZVcbnAUqBbmwp0aneArUtaJr04SD2X9Q8MEWp3KQ+TnRwPryge8kHGCoNwseYLZdCxjKT+NFydoKuSUSADuejAn+8d2y1Y1FRoNOQGQ9ogu6cRKUf1Egcq1gYKK/5SfU7HkM39jD/po8YtvyMY9RsxFnNpm4cpafWfokcz9IZXkgFUuWAAkVb6AR3d6UuZcvJLOdSo1PVg3vAlrnfzFE6Fh2jcJ/UnfhFxfJ2ZeSQxIakLrvsxIxL1IWXyZ9f6QY6tM8qBAzLADmSw+ZgrxFPEhUvIy0CXjT+plBk9KOTyaGXtaJkfHYxtFtxrC1O2ICWg5l34iP1a/wDEc4KUOPoD7gjWKd/vYnKVMUFOpTJSkgMHJZ9zmT0gxNslecnCkqJBDqUVsXY8ix5aQpkxzkJxyosVjWAtcvQjEK0LniSCM94A8WWtIAA3cjkATE1lvGWSEoIIxlIOxBIB/qYjsYSXtZypklX/APRUt30BFe6frBsLlGPFhIO5WgC47GbQuXLLmWn+ZM/5F3b3ZI5vtHoa5ju2lOhhJ4XswRJmrZnXhHRAb6vDVGWHVh3KiW+YjfJO4/j+RHoAtcseWtVBhCjkz0UDHFkpJQW+FCc8lMka/lYit5MyWlKc5hCW5lwQ+2deUDXkSiYAS4BlzFAaEnDLlp5OMROZYQlGMkuKf6/JlzV2F2dGOZMK2GHgDVAJGJVd6gRKZYCQHLg1fNucC2VZAViNStRp+osT7UESlTnvXntG+Dtpsp5NaB55BBzfRtG5RElTqS6jqDRyBTKCZstUskLYd+XLq8A+WxLZAUGpIrnDEPqJ8arx/kXk0tomVMTioXAriZiTzEA2ieQkrUX20IeJpU3gx7gKfd6wHbp5WgFTUU5pUuCwc7PFScpdlWiC1zuOa1U4kt7/ANokn2lRlhCarmOT1Jck7AA17QGtRL8wlXzY/OJUz/JlhRrMVXdkg8IA5mvMxbxcI9X8F8thllwShgBBUWDq6OaZknbaCP4YrWQpROFqCgbM9B0rCpBEpnGKcasK4Rs+75mJ7La1rJcKQCS4TLKiOpdhlzhSUa6/V+X/AOBU0WVGGUzYVMOEAenoDq0Lr1t6p6wmWkYzR/ZuzPEKLQDRy4pXfpGrIoJWdCyi+zYcHTI+8YjNy9nS+Plm3TMk2rBLwaoUoHq7e37xJKX5XG/rBB/7IqO2n+IDJczBqpTj+sQR5YUAlRwhKAMw+IHiZ4LJ2uKCylUUguwWsIZKXJP/AOlkNXWrntA9rm/zSgVqSeQGXcxzOmeVMln9CFL6mqU9czAU6YpClYv/ACKU6yNHFEjpk0TDHi3ZMct0NrlkBU9JUwCDiOz1wj3L9oU+NCVpMyrTFDANSkEAFuYyh5cdhaQqZiaYtRA1ZPpYbElxizrA9tuJUxaSpSRgySkqNHYOpWZLUpQOYY+tGLpvovJ7kUNEhaCpSSQRt0q0czFLJSEguR7DOu1Iv4sqU4WSK4jlsP3juy3YgqKsIb0nmzZ93jS9Ym+hJ4Sm3J5i7RLlhwgzEgsN6lR5hIp1izX2t58spAKSpwzsShBFeZDHtDix2aWEKAUykEnRqKLdRQP0hOLT/DrRiZSU0fZ0YHbUYtYueZSoLjioIIHiGVZZMtCy5BJLPxVKi2ju3uN4LsvidM4lSSAoYQ2gKiEpD6l1K6AGE94WFNoUtk4ZQaWGoTMSkFaxsEuHioW2yTLNMwBVPUhYyVQgEajXP7wSOKM1p7KySknfg9Bst7pNpWgF0pWcJ0cO/wA1riDzfNOJLOuYqbUsSEUQB2AigWW1lOp6v7xbvD1vRMQPT5gdgXChQuX/AEADtQQzh9Ip5EpdC/1Gx1KCsIJyUCoHZ1En5nPlHUlZCn1f7PEVotQCAEnE6Q4BSOAk0rUDciIpNoxjEmhALDMHYuPUmmY3g2X+HLlePXZSmF2+3gywV4eFTPryB94QfxypMzDMrJUpkTP/AGyWZCztoFRxeVoTiUmb/KUogpJ4pahT49KZggRX7RalJlmS6VImA4XLlGEucJ5sWeF5+n4upOzLlbLHY5mEzpJPoU6R/wAFhwx5FxHFnnhSFup0hTCmZzJ+YHYwjl346pO5lCVMJP6FHCp/+rRFZLQpaESkEhUxS1qbYVS35pGfo26RbtDO1jDNWASwxj2NI6TMJnpGwp2oPYCNRkU/tLXY+kygJZIzUSD0SSAIglTTgzOX1J/aMjI4s9t2OI3ZUhQIUHdff0vQ6ViG9FkBZeol561OsZGRIfcDf2mruWSpL/5wu0Kb3tasRS9AnF3LRkZD+BJy2VP7CH/d5i/LJVUs5GZYkgcgG0h5Z5IZJzKpYWX3Jb6RqMg0klLRr079zLDZ1NIltsk+60v9YOk/+OYtq41jsiiYyMhTCk5zbXhjOQ6vKypShEwCvlmmgcA0ELrKWU2mBCm5klzGRkM+uSUlXwgEewZPqd81Th7Bx84W3z6Sf+Pai0mMjIVilxTNS+1ht0LPlhGhIJ3PDjIPIqUX3hX44QFSJM0gY1YnIfYUbJqxkZDmH7kYl9hVZyAkpbRIPeJrHaVJm8JbEwLAZKoYyMjpx7Qmh8LEEPVSioByoucjQUoILugeWEykk4S+Zc8KSofMRkZHSqqa/P8A2Y8hl6ShNTOQuoRgb+tIUXOtTHm86hmJGQy94yMhH1T9xshancfN4Pu6eUImTB6gEgcgVVy6CMjIDj+5G5H/2Q=="/>
          <p:cNvSpPr>
            <a:spLocks noChangeAspect="1" noChangeArrowheads="1"/>
          </p:cNvSpPr>
          <p:nvPr/>
        </p:nvSpPr>
        <p:spPr bwMode="auto">
          <a:xfrm>
            <a:off x="1222375" y="922338"/>
            <a:ext cx="304800" cy="304800"/>
          </a:xfrm>
          <a:prstGeom prst="rect">
            <a:avLst/>
          </a:prstGeom>
          <a:noFill/>
          <a:ln w="9525">
            <a:noFill/>
            <a:miter lim="800000"/>
            <a:headEnd/>
            <a:tailEnd/>
          </a:ln>
        </p:spPr>
        <p:txBody>
          <a:bodyPr/>
          <a:lstStyle/>
          <a:p>
            <a:endParaRPr lang="en-US" altLang="en-US"/>
          </a:p>
        </p:txBody>
      </p:sp>
      <p:pic>
        <p:nvPicPr>
          <p:cNvPr id="27658" name="Picture 15"/>
          <p:cNvPicPr>
            <a:picLocks noChangeAspect="1" noChangeArrowheads="1"/>
          </p:cNvPicPr>
          <p:nvPr/>
        </p:nvPicPr>
        <p:blipFill>
          <a:blip r:embed="rId2" cstate="print"/>
          <a:srcRect/>
          <a:stretch>
            <a:fillRect/>
          </a:stretch>
        </p:blipFill>
        <p:spPr bwMode="auto">
          <a:xfrm>
            <a:off x="-1" y="1752600"/>
            <a:ext cx="4888265" cy="4191000"/>
          </a:xfrm>
          <a:prstGeom prst="rect">
            <a:avLst/>
          </a:prstGeom>
          <a:noFill/>
          <a:ln w="9525">
            <a:noFill/>
            <a:miter lim="800000"/>
            <a:headEnd/>
            <a:tailEnd/>
          </a:ln>
        </p:spPr>
      </p:pic>
      <p:sp>
        <p:nvSpPr>
          <p:cNvPr id="2" name="Title 1"/>
          <p:cNvSpPr>
            <a:spLocks noGrp="1"/>
          </p:cNvSpPr>
          <p:nvPr>
            <p:ph type="title"/>
          </p:nvPr>
        </p:nvSpPr>
        <p:spPr>
          <a:xfrm>
            <a:off x="228600" y="304800"/>
            <a:ext cx="8686800" cy="838200"/>
          </a:xfrm>
        </p:spPr>
        <p:txBody>
          <a:bodyPr>
            <a:normAutofit/>
          </a:bodyPr>
          <a:lstStyle/>
          <a:p>
            <a:pPr algn="ctr">
              <a:defRPr/>
            </a:pPr>
            <a:r>
              <a:rPr lang="en-US" sz="3500" b="1" dirty="0">
                <a:solidFill>
                  <a:srgbClr val="FF0000"/>
                </a:solidFill>
                <a:latin typeface="Cooper Std Black" pitchFamily="18" charset="0"/>
                <a:cs typeface="Times New Roman" pitchFamily="18" charset="0"/>
              </a:rPr>
              <a:t>The Year of Christ A.D</a:t>
            </a:r>
          </a:p>
        </p:txBody>
      </p:sp>
      <p:sp>
        <p:nvSpPr>
          <p:cNvPr id="3" name="Content Placeholder 2"/>
          <p:cNvSpPr>
            <a:spLocks noGrp="1"/>
          </p:cNvSpPr>
          <p:nvPr>
            <p:ph idx="1"/>
          </p:nvPr>
        </p:nvSpPr>
        <p:spPr>
          <a:xfrm>
            <a:off x="5029200" y="1066800"/>
            <a:ext cx="3962400" cy="5562600"/>
          </a:xfrm>
          <a:noFill/>
          <a:ln>
            <a:noFill/>
          </a:ln>
        </p:spPr>
        <p:txBody>
          <a:bodyPr anchor="ctr">
            <a:normAutofit/>
          </a:bodyPr>
          <a:lstStyle/>
          <a:p>
            <a:pPr marL="82550" indent="0" algn="ctr">
              <a:buFont typeface="Wingdings 2" pitchFamily="18" charset="2"/>
              <a:buNone/>
              <a:defRPr/>
            </a:pPr>
            <a:r>
              <a:rPr lang="en-US" sz="3000" dirty="0">
                <a:solidFill>
                  <a:schemeClr val="tx1"/>
                </a:solidFill>
                <a:latin typeface="Arial Narrow" pitchFamily="34" charset="0"/>
                <a:cs typeface="Times New Roman" pitchFamily="18" charset="0"/>
              </a:rPr>
              <a:t>At the birth of Jesus the history of the world was divided into two the period before Jesus, B.C. and the period of after Jesus, A.D.</a:t>
            </a: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Text Box 7"/>
          <p:cNvSpPr txBox="1">
            <a:spLocks noChangeArrowheads="1"/>
          </p:cNvSpPr>
          <p:nvPr/>
        </p:nvSpPr>
        <p:spPr bwMode="auto">
          <a:xfrm>
            <a:off x="0" y="304800"/>
            <a:ext cx="9144000" cy="1092607"/>
          </a:xfrm>
          <a:prstGeom prst="rect">
            <a:avLst/>
          </a:prstGeom>
          <a:noFill/>
          <a:ln w="9525">
            <a:noFill/>
            <a:miter lim="800000"/>
            <a:headEnd/>
            <a:tailEnd/>
          </a:ln>
          <a:effectLst/>
        </p:spPr>
        <p:txBody>
          <a:bodyPr wrap="square">
            <a:spAutoFit/>
          </a:bodyPr>
          <a:lstStyle/>
          <a:p>
            <a:pPr algn="ctr">
              <a:defRPr/>
            </a:pPr>
            <a:r>
              <a:rPr lang="en-US" sz="3000" b="1" dirty="0">
                <a:latin typeface="Cooper Std Black" pitchFamily="18" charset="0"/>
                <a:cs typeface="Times New Roman" pitchFamily="18" charset="0"/>
              </a:rPr>
              <a:t>LESSON 1</a:t>
            </a:r>
            <a:endParaRPr lang="en-US" sz="3500" b="1" dirty="0">
              <a:latin typeface="Cooper Std Black" pitchFamily="18" charset="0"/>
              <a:cs typeface="Times New Roman" pitchFamily="18" charset="0"/>
            </a:endParaRPr>
          </a:p>
          <a:p>
            <a:pPr algn="ctr">
              <a:defRPr/>
            </a:pPr>
            <a:r>
              <a:rPr lang="en-US" sz="3500" b="1" u="sng" dirty="0">
                <a:solidFill>
                  <a:srgbClr val="FF0000"/>
                </a:solidFill>
                <a:latin typeface="Cooper Std Black" pitchFamily="18" charset="0"/>
                <a:cs typeface="Times New Roman" pitchFamily="18" charset="0"/>
              </a:rPr>
              <a:t>PROPHESIES ARE FULLFILLED</a:t>
            </a:r>
          </a:p>
        </p:txBody>
      </p:sp>
      <p:pic>
        <p:nvPicPr>
          <p:cNvPr id="11" name="Picture 11" descr="http://3.bp.blogspot.com/-O9B16-ryvi4/T2_mSVNUW9I/AAAAAAAAB4E/CqQsZ61R_3U/s400/annunciation-mid.jpg"/>
          <p:cNvPicPr>
            <a:picLocks noChangeAspect="1" noChangeArrowheads="1"/>
          </p:cNvPicPr>
          <p:nvPr/>
        </p:nvPicPr>
        <p:blipFill>
          <a:blip r:embed="rId3" cstate="print"/>
          <a:srcRect b="30435"/>
          <a:stretch>
            <a:fillRect/>
          </a:stretch>
        </p:blipFill>
        <p:spPr bwMode="auto">
          <a:xfrm>
            <a:off x="914400" y="1600200"/>
            <a:ext cx="7315200" cy="5159856"/>
          </a:xfrm>
          <a:prstGeom prst="rect">
            <a:avLst/>
          </a:prstGeom>
          <a:noFill/>
          <a:ln w="9525">
            <a:noFill/>
            <a:miter lim="800000"/>
            <a:headEnd/>
            <a:tailEnd/>
          </a:ln>
        </p:spPr>
      </p:pic>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343">
                                            <p:txEl>
                                              <p:pRg st="0" end="0"/>
                                            </p:txEl>
                                          </p:spTgt>
                                        </p:tgtEl>
                                        <p:attrNameLst>
                                          <p:attrName>style.visibility</p:attrName>
                                        </p:attrNameLst>
                                      </p:cBhvr>
                                      <p:to>
                                        <p:strVal val="visible"/>
                                      </p:to>
                                    </p:set>
                                    <p:anim calcmode="lin" valueType="num">
                                      <p:cBhvr>
                                        <p:cTn id="7" dur="500" fill="hold"/>
                                        <p:tgtEl>
                                          <p:spTgt spid="143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34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4343">
                                            <p:txEl>
                                              <p:pRg st="1" end="1"/>
                                            </p:txEl>
                                          </p:spTgt>
                                        </p:tgtEl>
                                        <p:attrNameLst>
                                          <p:attrName>style.visibility</p:attrName>
                                        </p:attrNameLst>
                                      </p:cBhvr>
                                      <p:to>
                                        <p:strVal val="visible"/>
                                      </p:to>
                                    </p:set>
                                    <p:anim calcmode="lin" valueType="num">
                                      <p:cBhvr>
                                        <p:cTn id="13" dur="500" fill="hold"/>
                                        <p:tgtEl>
                                          <p:spTgt spid="1434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434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mirabelfoundation.org.au/sites/www.mirabelfoundation.org.au/files/Merry%20Christmas.jpg"/>
          <p:cNvPicPr>
            <a:picLocks noChangeAspect="1" noChangeArrowheads="1"/>
          </p:cNvPicPr>
          <p:nvPr/>
        </p:nvPicPr>
        <p:blipFill>
          <a:blip r:embed="rId2" cstate="print"/>
          <a:srcRect/>
          <a:stretch>
            <a:fillRect/>
          </a:stretch>
        </p:blipFill>
        <p:spPr bwMode="auto">
          <a:xfrm>
            <a:off x="3048000" y="1600200"/>
            <a:ext cx="3124200" cy="2343150"/>
          </a:xfrm>
          <a:prstGeom prst="rect">
            <a:avLst/>
          </a:prstGeom>
          <a:noFill/>
          <a:ln w="9525">
            <a:noFill/>
            <a:miter lim="800000"/>
            <a:headEnd/>
            <a:tailEnd/>
          </a:ln>
        </p:spPr>
      </p:pic>
      <p:sp>
        <p:nvSpPr>
          <p:cNvPr id="4" name="Rectangle 3"/>
          <p:cNvSpPr>
            <a:spLocks noChangeArrowheads="1"/>
          </p:cNvSpPr>
          <p:nvPr/>
        </p:nvSpPr>
        <p:spPr bwMode="auto">
          <a:xfrm>
            <a:off x="457200" y="4191000"/>
            <a:ext cx="8229600" cy="1938992"/>
          </a:xfrm>
          <a:prstGeom prst="rect">
            <a:avLst/>
          </a:prstGeom>
          <a:noFill/>
          <a:ln w="9525">
            <a:noFill/>
            <a:miter lim="800000"/>
            <a:headEnd/>
            <a:tailEnd/>
          </a:ln>
        </p:spPr>
        <p:txBody>
          <a:bodyPr wrap="square">
            <a:spAutoFit/>
          </a:bodyPr>
          <a:lstStyle/>
          <a:p>
            <a:pPr marL="82550" algn="ctr"/>
            <a:r>
              <a:rPr lang="en-US" altLang="en-US" sz="3000" dirty="0">
                <a:latin typeface="Arial Narrow" pitchFamily="34" charset="0"/>
                <a:cs typeface="Times New Roman" pitchFamily="18" charset="0"/>
              </a:rPr>
              <a:t>The first season of liturgical year is that of annunciation which consists of the four weeks in preparation for Christmas. In </a:t>
            </a:r>
            <a:r>
              <a:rPr lang="en-US" altLang="en-US" sz="3000" dirty="0" err="1">
                <a:latin typeface="Arial Narrow" pitchFamily="34" charset="0"/>
                <a:cs typeface="Times New Roman" pitchFamily="18" charset="0"/>
              </a:rPr>
              <a:t>Syriac</a:t>
            </a:r>
            <a:r>
              <a:rPr lang="en-US" altLang="en-US" sz="3000" dirty="0">
                <a:latin typeface="Arial Narrow" pitchFamily="34" charset="0"/>
                <a:cs typeface="Times New Roman" pitchFamily="18" charset="0"/>
              </a:rPr>
              <a:t>, this season is called </a:t>
            </a:r>
            <a:r>
              <a:rPr lang="en-US" altLang="en-US" sz="3000" dirty="0" err="1">
                <a:latin typeface="Arial Narrow" pitchFamily="34" charset="0"/>
                <a:cs typeface="Times New Roman" pitchFamily="18" charset="0"/>
              </a:rPr>
              <a:t>Subara</a:t>
            </a:r>
            <a:r>
              <a:rPr lang="en-US" altLang="en-US" sz="3000" dirty="0">
                <a:latin typeface="Arial Narrow" pitchFamily="34" charset="0"/>
                <a:cs typeface="Times New Roman" pitchFamily="18" charset="0"/>
              </a:rPr>
              <a:t> which means declaration or announcement.   </a:t>
            </a:r>
          </a:p>
        </p:txBody>
      </p:sp>
      <p:sp>
        <p:nvSpPr>
          <p:cNvPr id="2" name="Title 1"/>
          <p:cNvSpPr>
            <a:spLocks noGrp="1"/>
          </p:cNvSpPr>
          <p:nvPr>
            <p:ph type="title"/>
          </p:nvPr>
        </p:nvSpPr>
        <p:spPr>
          <a:xfrm>
            <a:off x="0" y="152400"/>
            <a:ext cx="9144000" cy="1143000"/>
          </a:xfrm>
        </p:spPr>
        <p:txBody>
          <a:bodyPr>
            <a:normAutofit fontScale="90000"/>
          </a:bodyPr>
          <a:lstStyle/>
          <a:p>
            <a:pPr algn="ctr">
              <a:defRPr/>
            </a:pPr>
            <a:r>
              <a:rPr lang="en-US" sz="3500" b="1" dirty="0">
                <a:solidFill>
                  <a:srgbClr val="FF0000"/>
                </a:solidFill>
                <a:latin typeface="Cooper Std Black" pitchFamily="18" charset="0"/>
                <a:cs typeface="Times New Roman" pitchFamily="18" charset="0"/>
              </a:rPr>
              <a:t>ANNUNCIATION-NATIVITY PERIODS</a:t>
            </a: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25" name="Picture 9" descr="https://encrypted-tbn0.gstatic.com/images?q=tbn:ANd9GcQWZzFb8xVVHEuTbVhv77I435hQNf2slZveg5iYtBFSJp3heZHr"/>
          <p:cNvPicPr>
            <a:picLocks noChangeAspect="1" noChangeArrowheads="1"/>
          </p:cNvPicPr>
          <p:nvPr/>
        </p:nvPicPr>
        <p:blipFill>
          <a:blip r:embed="rId3" cstate="print"/>
          <a:srcRect b="7692"/>
          <a:stretch>
            <a:fillRect/>
          </a:stretch>
        </p:blipFill>
        <p:spPr bwMode="auto">
          <a:xfrm>
            <a:off x="5410199" y="5943599"/>
            <a:ext cx="1567994" cy="914400"/>
          </a:xfrm>
          <a:prstGeom prst="rect">
            <a:avLst/>
          </a:prstGeom>
          <a:noFill/>
          <a:ln w="9525">
            <a:noFill/>
            <a:miter lim="800000"/>
            <a:headEnd/>
            <a:tailEnd/>
          </a:ln>
        </p:spPr>
      </p:pic>
      <p:pic>
        <p:nvPicPr>
          <p:cNvPr id="29726" name="Picture 12" descr="https://encrypted-tbn3.gstatic.com/images?q=tbn:ANd9GcQn61ARYL4t8N6MWgyQIwc2_V8cxJtgu1jJiye9tsaBif96rLr3"/>
          <p:cNvPicPr>
            <a:picLocks noChangeAspect="1" noChangeArrowheads="1"/>
          </p:cNvPicPr>
          <p:nvPr/>
        </p:nvPicPr>
        <p:blipFill>
          <a:blip r:embed="rId4" cstate="print"/>
          <a:srcRect b="2631"/>
          <a:stretch>
            <a:fillRect/>
          </a:stretch>
        </p:blipFill>
        <p:spPr bwMode="auto">
          <a:xfrm>
            <a:off x="3962399" y="5943599"/>
            <a:ext cx="1447800" cy="914401"/>
          </a:xfrm>
          <a:prstGeom prst="rect">
            <a:avLst/>
          </a:prstGeom>
          <a:noFill/>
          <a:ln w="9525">
            <a:noFill/>
            <a:miter lim="800000"/>
            <a:headEnd/>
            <a:tailEnd/>
          </a:ln>
        </p:spPr>
      </p:pic>
      <p:pic>
        <p:nvPicPr>
          <p:cNvPr id="29727" name="Picture 43" descr="http://www.pitts.emory.edu/woodcuts/1853BiblD/00011353.jpg"/>
          <p:cNvPicPr>
            <a:picLocks noChangeAspect="1" noChangeArrowheads="1"/>
          </p:cNvPicPr>
          <p:nvPr/>
        </p:nvPicPr>
        <p:blipFill>
          <a:blip r:embed="rId5" cstate="print"/>
          <a:srcRect/>
          <a:stretch>
            <a:fillRect/>
          </a:stretch>
        </p:blipFill>
        <p:spPr bwMode="auto">
          <a:xfrm>
            <a:off x="5151505" y="5026439"/>
            <a:ext cx="863071" cy="914400"/>
          </a:xfrm>
          <a:prstGeom prst="rect">
            <a:avLst/>
          </a:prstGeom>
          <a:noFill/>
          <a:ln w="9525">
            <a:noFill/>
            <a:miter lim="800000"/>
            <a:headEnd/>
            <a:tailEnd/>
          </a:ln>
        </p:spPr>
      </p:pic>
      <p:pic>
        <p:nvPicPr>
          <p:cNvPr id="29728" name="Picture 45" descr="https://encrypted-tbn3.gstatic.com/images?q=tbn:ANd9GcT_jaFKSV2-DZbIqEeRP4mVyeR8kyDbUPZ9INvoQ1PmP-wTaTMmfQ"/>
          <p:cNvPicPr>
            <a:picLocks noChangeAspect="1" noChangeArrowheads="1"/>
          </p:cNvPicPr>
          <p:nvPr/>
        </p:nvPicPr>
        <p:blipFill>
          <a:blip r:embed="rId6" cstate="print"/>
          <a:srcRect/>
          <a:stretch>
            <a:fillRect/>
          </a:stretch>
        </p:blipFill>
        <p:spPr bwMode="auto">
          <a:xfrm>
            <a:off x="5989706" y="5026439"/>
            <a:ext cx="775741" cy="914400"/>
          </a:xfrm>
          <a:prstGeom prst="rect">
            <a:avLst/>
          </a:prstGeom>
          <a:noFill/>
          <a:ln w="9525">
            <a:noFill/>
            <a:miter lim="800000"/>
            <a:headEnd/>
            <a:tailEnd/>
          </a:ln>
        </p:spPr>
      </p:pic>
      <p:pic>
        <p:nvPicPr>
          <p:cNvPr id="29729" name="Picture 47" descr="https://encrypted-tbn1.gstatic.com/images?q=tbn:ANd9GcTktjCs_uBIsu5BfzO3C3_vn1O0wt_KO1jISHfU0dm5jLMVVWeozw"/>
          <p:cNvPicPr>
            <a:picLocks noChangeAspect="1" noChangeArrowheads="1"/>
          </p:cNvPicPr>
          <p:nvPr/>
        </p:nvPicPr>
        <p:blipFill>
          <a:blip r:embed="rId7" cstate="print"/>
          <a:srcRect/>
          <a:stretch>
            <a:fillRect/>
          </a:stretch>
        </p:blipFill>
        <p:spPr bwMode="auto">
          <a:xfrm>
            <a:off x="6751706" y="5026439"/>
            <a:ext cx="1438275" cy="917161"/>
          </a:xfrm>
          <a:prstGeom prst="rect">
            <a:avLst/>
          </a:prstGeom>
          <a:noFill/>
          <a:ln w="9525">
            <a:noFill/>
            <a:miter lim="800000"/>
            <a:headEnd/>
            <a:tailEnd/>
          </a:ln>
        </p:spPr>
      </p:pic>
      <p:sp>
        <p:nvSpPr>
          <p:cNvPr id="30754" name="AutoShape 49" descr="data:image/jpeg;base64,/9j/4AAQSkZJRgABAQAAAQABAAD/2wCEAAkGBxQTEhUUExQWFhUXGBgbGBgYGB8dGhofIBsaHx8fHB8cICgiISAlHRwdITIhJSkrLi8uHSAzODMsNyguLisBCgoKDg0OGxAQGywkICY0LC0sLCwsLSwsNCwvLCwsLCwsLCwsLCwsLCwsLCwsLCwsLCwsLCwsLCwsLCwsLCwsLP/AABEIAPcAzAMBIgACEQEDEQH/xAAcAAACAwEBAQEAAAAAAAAAAAAFBgMEBwIAAQj/xABFEAACAQIEAwYEAwcCBAMJAAABAhEDIQAEEjEFQVEGEyJhcYEykaHwQrHBBxQjUtHh8WJyFTOCslOSwhYkJUNjZKLS0//EABoBAAMBAQEBAAAAAAAAAAAAAAIDBAEFAAb/xAAuEQACAgEEAQIEBgMBAQAAAAAAAQIRAwQSITFBIlETYXHwBRQjMpGhgcHRsUL/2gAMAwEAAhEDEQA/AAAaJAHkY+/pvjgCLCCT9/pjoD7tg72f4d3rX+EeV/647UnRykg12RpQpnnHLDdlqU4gyuRhQAOnL5YvUqEf0GIMk7ZRCJMpjyx3aZxEDiNqgmJg74lkE2TOcQuQDJx41QeeKmaq2gb/AHbAC+yepUMW54pfu8k3JuOd+uPnezYWvaZ8va+LNKd45X/rj1tHkcCjZVMXYedun5YJVLWPPFakhIkRb3na2JDXMXtifJKyrEqXJDXUfXY4gm0Sceq7H7jEDVuvT5Y9FDSRzaPpOKOeaATN/Xl+uKmZrQ9h9f09sQVH1E8o+Eb/AJ/0wvLkS4KMWF3ZxSUFpjlvgxw59Ji/n+mBlGxEmTGJe+hoH3fpiFzbZbKClGho0yJmZxGKfywLy/EiB18vvngrlcypGo8yYHPHV02ojJbX2c7NppR5R9quF8vyx41ViZF/rgfxuoI3kk7X98Ckq2MRE7A/c3xW5JGQ07athjP5sIpMgDr/AJ+7YW0488gdeXSOeBXFM+zEqxPl0Py2xRR5ZD1aN/LE88rKYYYpDHW4+RMg2vvhdzHH2ZiRI9/8Yk4nYN0AFh198LlNZFz1/P0xOpKXI2kuj4lW/I3tyw8dis0Nd4Ejrf2wgo4I/vgxwaqxqKqTcjncemPpssbR81jdM2sARPI4+BemBnDGZVgknz/XBKccib2ui5O0R1lv88VqtLVefTmfni1UbEDPzwG4nmCaitTJ9fLyucVzXaS3t72+mCebO/Qeu+BVcSTc+cn6eduWN3WATLUNonn6/wCPpgjlFkaRPIb8vO2BArANJgDmSYsLyfL1xeyPHqIDEMWblpRmHPmqkYlzz2rlj8ONzdJBXM1e6ULPmfOMAuJcY0+IgienO+Kee4i1apZlAU2Ewx8ipg4G14Jkwf06W6f0wOPHu5sfJ7OGG3z516QJ1RzgDrOIUbeCSOsYE08xLRsCtjNxIj354vUDCkE+l/6YHO/h0kU6RLI3Z0tS5vJ5jFVK/wDGZSdxP1H9cRZat/EeT+K3yxUZozQjmDPPptiJ8to6PQSd4dbWM3+eOM6dJm+8zNvTHOdOzf6sRcXPgnY4H2Zp84zxj93Qmx3Pi5D9Tcc+eAGU4+9VlL1qqi8aG0AemkD8zgln8itcISAzKNjIDAgSCRsZAg4XuLZKpR8SgKuklfCptzBjmLEG0gGRg1FNUnTNbp2OdBg1hVqnzLl/nrnFkh0gNBB+FgAAeoMc4+YwlZKmzLRK6i7IrOw0iNW0bXMHnAjY4ZMlVdoDyFpkwCwZmJ5sQAIAJAGJ8f5jHNVO4+Uxs5QkuqYG4zVHfFREb3P5/P8APENOrO1ri/p9/cY47S2rSYAgGw9R/XFKlmysjnaeljy87b4617opkvkYOLt/Cvv54W8pW0rBEH/bP1nB3iLzSM+R8on7+eA+XqQIvY8hheP9tGS7BdI8uuw64e+x3AqgqLVYQOU7npvhS7M0g1dC4MT8vl+eNkoUdoBIx9HqMrSo+cxwXYVooAMS7XxWWedvvfHYb0vjlP3ZVJqqR8rdcUM1mRTVmdgqqCSzGAANyZ2GLz1ABhW7XZH97pjKq4ptVZRJEgAMJmDsTYDmcZHl14EuG5n3iHabKLTFRq6aGkKwadR8oxBl8/TfSyOGB2I2+XXFbi3Z2lw56Ob7tMxlZiuNA/hE27xAPhXqB+pOK2W4Pl/3/MZWk4C1aQr5VgbIdykTGkg+oEYoWKNWma8Xg547WaoAPwgztawsDy36842wJpcarPVWmveSZj/l6bCbmTyg788W6NUyJFpg7/f38gPEeMMatQL3SGGRS5hibqWMbTNjfHN1ulUvVw/azofh+eUfRX1DCcRZkOvUVBOlmCglot3ZUyTqjlB9ME1qkryBMTvYx/bFLhOYRqKOlEKxSJIm19jHvizQU8j18/X0wek03wk68k2r1Dyy5XR3SmRIvOLNKs2sq+m4lY/WfbAytnGZ9NO8FuVmgAxItIvsemJKucAZWvHeXMXOoflcYXrOWinQxcXz5OMpXmpU3Fxivmq8ZtIm4v7g4jetpzLLsDHPqJ/XEPE6+mvSIMbX9+eJYw9d+6L5PgY62x8/6ziDiR/hzjulX16VVWYuNSrsSOoB5eZjA7N8UpMrIrrrU6SjEAggwRBvgVF+D1oscIui+jfngH2seFpM6zS8QKhiniJ/mW/wzbbfBjhH/LEA2JH1wI7aMBlCLAiqoE73BJgD39pwUY/qBt+kg4FW8YFEEId1YloAHhMtseQANwThgSp4253Bt7YF5dSkgAEtELSlxAA8SwNuflMYs02hjaOszPK17j0wW3ctyMbp0C+1LnvBc3EA+YwFpiLxYjlgh2hraosefp/bAs1DI88V44vYgPIyNWlJ2ld481wHqPBMlvYx9MXaDjudxtt92OBbv/a+Axrs8zY+AcEpUEWBLQJY7nBzV6fpiKkgKgjnj5q88dKdyOP10SVGAGKTcQVbE+2O8/mQgkyByjf/ADjOuMcYLtqkqBeBv9/0xkMblwIk6Y4cY4wqUnJe8GB54RqXHYClidS1UqE82CXC+k8vPAXP54kgPOmJvt9MVctTNQwiltR8I8/cgR74e9Oo43/IWGf6i/g0LiPaVqdNlaKlCo7vTaRoqIwbVTJmA3ikAxdcI+Qr9wtGqQe+XUlISbUTqEuNwWBhRaNM4J9neyWcqGKdMoJ8TOwCqbSRTkiZuGM3x56FLLHU1L94qFtJJY3YEg3gsYPMBd8c7JkmlUTt4seLfc+fkRcH4gWVyQZBWdRuZECwG0AepnFDiOXV8zV1DUO7Ukj/AJi+ASVBsyjmInBPi1NhmGJQU6ZproA2I+UmDO+BfEKSl3d1cxTSGX408MyBN0vB6YLJJvTqRJGKjq5JLgYspmQKKmIsszysJ2x8Nc8tvz5frgfkKwWFOwEAe2/5fXFkuCRAM8xM7c5+WLIR4ORJ8sNdlKJ7/uWqHTpaFgCD4GBB5sGm/kcDs5TCGqqmd45bW9OQOJuHfw6tOs4kiARy38JBnefnOLPaLhpovrF6VSSr+TGSCeRHl5eccvPDbka/g7eGe/Gn/It5vNk1Kb+XiM8wYnr/AJxHxaoGaiZ2kE+9/LFbNAC19+n3zGJa4U9yGJAZiNR8USwGw+74GqaZRdlng9WrSqIXYLTYutOoTEjnEWF+tpPPHS8KBzIFUE1Ktw4g7k89rwMMXF+y9OhlKvek1EXx09PxAz+ZkSfLCXQc0lpvTYtVBIgbrEbADa5vgE96cofT7/2MXHDD9PKNk6qh2U0qsAFZgMeYB2k2IGK/bSrFFdJgmqmwvYMbTzwIqZ/MZlqVAhoQhriCI2mRMeu+C3bCgTSpx/4q7CSfCxtI8jj217ouXYN+ERLxZqGbpVaZDd2GYqF06wSuoQdjE/8AVjTe0eTo8QyozeV8VRN9Jgx+JWH8y7x5RzxlGdPeVC9m0qELLYE72nyj0wY7F9pRka3eNqNEghwNxPPzjeD5wetuDH+jH6E+Zv4jaCvZTsavEC71mdaaHQAltTfikxy2+eEjtHwxstmatCZ7t4DEXItFtv8AGN1yVIZasUp2o1v4lIDruy7ecgefljKf2uUgvEqkW1qjfNf10nGqNKgYzcpgbhzk02ndZ+o+/pinmQdVgSPIDr549wp7vzBHrEDf0xzmCS0z9/LCepMf2foLJsHpBhzAI58sRVGi84D9juJGpQS/wpcbWsAT52+WEftvxx0zDKtRiJ+EGwGOnCG6TicmfpipB3tlxxVUKGBMzv8Af2MZpmuI62HS088R5vPlyZ3M+2KRq4tx4lFUSN27LGYzJb4tpsOuDPZXKM9dKml9CyQQhKyFNgYifKcDeE5HvG8RlVAJi+/54d8lmJpRrbQPhEgc4neYBvA2F7yBiLW6yOJbErZdo9G8vqbpDPWzmZoZFf3ZQztM+H/li/iiJdvQYAZejUphWpAEVgGZGuFY736lvzxPR4m9AMU1VKUaiGYWmAe7ZjJAOwuD5C+AvC1OYdgrsqgm2x8JvtBB6iccuE3lT3dHRcPg04nfaDN09QpNXarUpSsrSimrc117mbAf6vov5mnFSoAQWCCIMMAKZkqdiL3T16Y1ROzQqZdqKOoUqDJEmRcNPPnf09817QZN6dfMIxUro1KotrXSAKiNPXcA7E4Ocv0tqFQ5y7vkQkzeRblv64I8HUO8b2vzEffLn74BUbk+ZgR/MTAAveTths4Pl2oNFSGMamRY1KB/qmC3VSZ6TizV5Vjht8sg0WB5Mm59I747l6aUp7kLUdfDeCerW6WJMATsThl7KV0zmVNCtBixvcEcx06g+eEPjPEmrv3m4YAKJgBeX0v88Tdm+KtRqiBAO+33t+uJJaOT0+7/AOlyW/mYvLs8HztFwtsvWem3ISp5ODsRH185wIiVAuIuN5339v0xq/F8jSz9IKzaHW6sLkW+qkcvTmML2Z7Fpl4atVZ6ZsXRRqQ7yVM6h/tg+RxNDInS8lLTiScW4lRr5X93pu2pgFXUG1G3mL8/lhRTioyzhGotr20nedpBgkgwb3O04b6HZOlUQVMtmgzAhgpg6iviUqwsQTz+cRiDieQr5x+8oIs0dJeQwBDCdSalBYWO3MWwSwyj6atfUJZ13dMWs7mKlUU67uaVMkgkGHQm0G0hTYxt88QUeIu6tRk1np1A6EG7GCBcTYBgxO1iDg9T7JnMB6pzClwQNK02VFYT8TOAIW5IAmwHTFw5CjlKYp0lGqJdz8dQ9fS0hRyjD4ae1UlwJnqefT2A89S0KUBDMBLGBLE/EY9emBVKSDbTMwPPeRO3pgtXq6yoUKZmQRqAjmCDbkIN9rb4o1U0wBEjcTHuJ+7YsSSVISvmbBTz37xwynXialHS5AuQyWb2In2Ixnf7XTqzNGoIipQUk+as3ysRho/ZFxQsr0X6m36e6+3hwo/tJyxpGlSO1MVEX/aGXT9GG2EyVHofuFDg7DUZk2G/p/jricVVWQzgGdjihw9yKojaCJj0OPVcqGZmLESbCD+nnOFbU3yUDt2d47Vy+WrUdB76SqzaRpkFVInry3wnVjWq95U0sxW9QaTqWeo6jfDbkuK0XaUqEtF4SsSB/wCba+OqvEaNIks+ksYutUFiOt74CP4jmi2tnL+TJJaeEkueBHq5aotNarKdDEgNFtgR89sG+JcGp5fLBqih61QgKDOlZE7c4HXnhg76k9JfEGpmAvgq6T0i+8jlgXxuvRzenVmaa90T+Bova5J3nHnr8uaSUrUb5q+vCPfAjBPb34AXD6FiA3IQI8W0TfffDJls4ZRahIG5UmNaxYQecxY7gQcLmTplhy5wCJtG489uftig9N6bDWTOxWZMeoJidpwWWPxZNsrx/pxSRplSuGJ8ciFAYSzJEgkhtixgaNrTywIzFB6b60ADvqJlrEg/FY+Frwes/inAHLcUcM0M0GJgTMACG5kCN5wSy/GQdYgAsAFRbIT4rXO+xIM87c8SRhPG+CrdGa5DnD+NV8vXRXWp3oJ8KkFWEaj4TAAItv8A0xS4tnTnNMZf+HNQJ5M12uPwgAyBbfFE0NCPVktVqhwE3M7iPxC0tqNo+eJjxZKdCmrlWKBVpxaGjxNAmYKxffVEXuzda4F/CinZeyuX7q4VGdmC6wpbuydgqybxB39eWA3Es8VOlSWYnz5m4g7GQRuZDYqtn3CmmoOqpMgCWJJn2vHPb3xOMj3XiaGqMAZEeCeQPtvhuLBLJO5MVmzwwwqKOKJ0qBO02MQBO3tsPTHJMEMOX6X/AEx812YEiIN952xFUEptsBtjuY4pKjgSbbsL0OP1aIdqTAin4ghMSCY8J8p223w18I4rX4hRB0wgcLpt3jNAMKbhQAQS567YzhFM29CPqPaRHvhk4AK8dzRJAzDFdXKmBo7wkf7Ao+WOTqdPCEmdjDllOCo0WkmXbLVaGXVUpUVIqBJAd9Oow0DUoPPmZ6YN8ARUyeTYwP4FFJ8mRQB6TGKOkUqAprcKsCedumK3Csx3mQSlqkAV6QYdaZ8N55aY9sTYM29sLNj2wRY47wKitQZgIoYELUlRG0hj0Pn88KXGeGK7kLUBGkmCqsRbkx+gMxhs4lnDXy9GorBe/pMhY7LUA1LPo42PnhJ4dxDXRANHmdWiBUpupIIOwkcm5qRbc4ui7RKk0wcCY8I7sKILWhdrEex38t98Dc5kzcuC8QNQG49AL+k88Gq2WIJLVGmBJWNV9pYWMnqOWBlcBYYbc4mB1tMCCBgxqZJ2F4iKOdQCdDNHMbSRv7g+uGP9teVHeUWA8LqTPLVKg/NdPywkZmQwFwZlWF4IuD/f16Y0D9ov/vHDctWG6MNXSGX/APbT8sDNcWe6mjHWY6oBve52m+CCqAADqMDcbfnilWpmdU9IgYt1Vk9bbziWT6RWkXs1nly6NUpwDUMssWDi0DyBBb1IxYZ6eYpprnS3i3useIAnrAdCeYjFipkluSikDrl5/Onj6lFIsqgbR+7t+lPEjmu137itv8FLKcdV6jhhpUCAATAUfhAFgQLht9QiYwG4oR3+hYgNqY/zOd29I5eZwwjL0QZNJRP/ANu3/wDLClxTNLUrMyKoUeEaV0ggcyI3/oMXaKMZZrS8f2Iz2o8sJ8OY3ZbSQBffVPMX5c+mKNSkWaTZgSTMecm23pjvhDfxQhUnVAERsfXBeB3hAaAEm8wJmB0BEzfob4Gb2yZZGpRR1w56ahkcMaZIuOkiRPIxNwRj7neGamrdwS6oaYAWXEuDJkCLQBJHPBDPldK94VK6zdImdLQFIN12kmLn5UuA1glY1WzNXLiUKwrFair4SG0mJEc5EHCU3tc0FJ0kuwVRzVUU9altAYeKAQLERbykYkp8Pr1NJI0zsx3PSBaAYjDZxDiBc1GpZjJVUZmbQ+nUo0/h1Ktx746o5UVP3YwSrBRMciBMzz5+2CUt0XKKp/f0Eym41Fv7+Rd4V2Z7g+EEvAJJ5326DzIxxmKdOrURW1gloVVWWO86vwKBHM4cMydCM4UsQLKBJJ2HnhY/4tmEbU+VrMxEAwBA6ATCg/PmcbKckvSLxY4ylcz1bsKk+CuQTydQfyjHFLsBUNjXQAgTpU3FvP3xR4rl81WIdtVMLdVVr+Woi1ugt64o/wDGc3Rle81Afzb+xHpONxS1W30z5CyR018xGSl+zhVv37G22kR+eDvAuCLldTFizN8l2mB5kA/LCDS7f1lHiSR/pYfqBi1mO3BakSquGgQWIiZjYEkmfbbCs+LVzXrGYXp4/sDHbjtUKSmlTYGqw9kB/EfPoMFOy1HueHcPJnxOzmdzrRjz53GM0z/DW0U6gYu1XWaha5JDaY9Zth54VVr1KK06hCOqUe6pyAy6VhniZGqfoMFDEsUKX+RebJvDfDMyP+H1aYIepRrMygfEQjhmgczpLYXO0OXOXzZNBQUq0xU0jygFh5CYPkw/lwQyGRGSWtncwbIjhUBv4gBBPNmMCPzxX4XxVKmd4eEdWK5ZlqBSGCyyHSTzspEYohLjgWlYAzmYloA84HISbN0I5dMQ16+9iQy3WLz1HW0TGHjtj2ZFKKmXAZGYqUO6NBI0T+HlpO3LyRXpOgA7kgg+EEi4+dhBNx0w9OwYsE1CYhhIGwmGG8XP5zONM7P0v3ng+YpHxMKTaTz1JLD6gWxnuZUEtIIAiSReTNvMenPDr+yTPS5pnnIPS45+/LGy5R7J0n7GX1ht6W322x20W32HTFjtFlzRrVUj4WcG20Mf6YqBZAvFueJJNIsirVjhUy76Qwr1igjVDDwg7EErMCxPkT0x1VyLaGZc1mJAa0pEjl8GJ6XhqNTIsZj0MkD2kjFelm/BVBt4Tt1UlCflpxyLk+gAjwypOXUs5JKm53O+9umMjQSfc40bJVSKSLyj1tP0whUqRvINyx2mwvjqfhjWKWST++xGaDm0j4om9wFG48t56C+LuSqVKeoU+ZIbSOo2J2/xjtcrZVUHUwBcCRv8KH038sSNkHSmKwqAAuwRY+OPic9F++eKVOE5evyP9UIVFchfhmVVk72s7Co4OghS8QSDsDAkG55wRYXshqDGihfwLMnS3+oxJWTcrfyx97PZNqlLQjMpJYOQwG6lhIZbC3LEOWeq9YUzVgaE06fCJabGVMX35mcTzcZN8vgthHEoK7v/AH/JLwNFqVJ0TTcMFkTqCsWkT9/PGg5PI6dJAJAG/SNvPCLw3MDQtJA2ukrWZgFQhoZjbpyvM4Y8v2iqU/DUphwNIU0/xFvgW8RJtO1umCjlTjsfBz82nk5bo8jTn+OUsuFFRvExiBfmASegBI/TBKnVRxKEN6EEfTGfdqs4lEUnrL3lVirOVdlC6YIgLuqnb1PXBPsnmC9asysWQhbgQoMGw6xIkkTtidtNWuj0sO2NvsZcxRkbDztgTxng9OtTPhExuRf6YNFNzP0xHVET6YGE3GVonlyjCuM5bu3Yb7i1vmN8UstVJXuyJBNj06j0sD7HDj2u4SZd45k26fqMBOzGQ11HiZVH/wC0/qwx3J5FLDZPh4yUEOzvFM1TIo0qVIllZ1d9URsXYBt7RaJtizT4TVdK8lf4ZpV2RKYGpS1TUwNmLLpkXG998G+AcPH7/mhFqeVVI6SATEepww8ByoFTLtFor0G8wyh1+RVh/wBWI91O0VOrAI7MPWpVMrWqvULAVMtUJ8IEAoVHQ7EHzGEDI52pksyrMhV6TEOp35gge3zxuHBMg2mplTatlnmgx50muq+guvOIGEX9r/AQdGeQTrhKoH84BCm3kpE/6RjzYeKfNMe+E5lM7QrCk4Mw1Of59Tm/rYHynCbxTLnSw0n+ZNXluD5hpX5YFfsg4z3dfuCQA1VCqnz1Ax6EfXD52y4WCwq0ohvEABzIki38wBb1B641MCS2SM7ztGQOQYQY68o++QxP2Lzfd5xCQF1TMAgEgH9cSZxhEKQVIBUxYNGxjkfofXAh6qrVVhtqVgDuLw3uL/PDEE1cWif9p+X0cRrWMMVcejKG5f6mOFuithh0/aX42yte/jpQf+kwJnycWwjEC33+uJciplOF7oId69A7mihI2aTPlBJn2wM4hlmKH+GgF+fPfrg9VrSOth9+mIiRoMxcEe0f0xzdMpTlyLk6BGoUqWr+UHyk7D64XOHopN2EsZv4fCL7/wCo8sFuPVop015ux32gEQCehJHyxRoUVdlpgA6yE25CSzeW59gMWRgoW/cZBeS5ksvrJZzoLySZuqWk/wDlsPNvLA7PZ3vnEE6VK06akRCBuZGxO5t+WL2ZzKhSqtEtC3BBAjSL8pgx/TFZKQ1SCpAYfhNwByvBG0xgo8csMZuy1JVR2spEypLHwkWgACSZEEX/ACxQyzKK1RyPwjSSDqGkFtQDEbELYdRGL3BM6qo6uABpYkaSSRC7aWmwi1owN7w0qyq9MKSA2jaLjmZkGb/XC48ykmN6SZR4vVIzLGHYPDgxebE7Wna3KcX+H5qu2haaGo3eq4pzf4bPqiwBJkcpxJ2ic1stTqgEshi86lU+HxCNMMSIjpz5Ev2fcYWmSkC4AB67f5jFmHDHLi65RDqM08OT5MKZvsmQ1OpXdXapVVdAWBsTpk3bbyHlgj2SIFEUwFUp4oX+UzDEAWO4Ntx54v8AaJ/4dCoIKrmKJMmCJYC3U3iMBUqCjVNQFf4NV0qkEfBUYMuqNtJI6mMR5FTr78gb3NWxyy7neLR9+mPldpnfbESVbGxE9Ij754r1qqnmZ++mFUvAqQJ7RMAhNryIibHl+uFHsMsd8YksrKB5llHLy5et8Eu1jEoSH2vBJnpzxF+zikGsTBZgp+fXb6c8dfbt06+pPhbeR/QYexFPXms64v8Awwvr4mjfDW3De7pd6Y8DrU22AMNt/oJxmPHuEZmjmZpVKiLUqMF0nTdUZthEmQfK+HfhOb4jTy7DMtRrqRBDDQ2j8RLCxIWTEe/PCEr5KpDTxihpanmRvSkN50z8Xrps3scQ8a4UldKlFv8Al116yNXUfQ4K8LU9zTDXPdqGnrpEziL93gaT+Eyh5xyH5j0jGi7PzZl6NTKcQpI40vSzCCT01gSPIgz743C1QGmTY0stHkTVK6h5iMI/7YODP3n7wo+EBpBuRIG3+ho9mXpgr2S4maq5d3+JqFCekpmlBt7j54xWUZHuimB+0GSak7qykCWlQLA89t1aZnznCvm/CJltLedxO4PuJ6yuNi7TcMFei2YEB0ap0GpFdgAZ5gD6nGYcVHhYm4BU7/h5/r8sNTBgy52kPf8ACqdQBtVBk1WOzjQ3r4gpnCB3Y5/mv64dOzFXvaeZyZMmpSbTeZjY+xC4TW846/cYVlVOx+n4uI8K07xt188S1CBM29bbRPliM22IEXFvPFPi+UatSKowG3oQP7354XjxqCpCuxa4zng1XWoDU0Fj+EySZB5QTHnGCnANB73MCISnpXqC2833/rivksiadVTWUU9ILgEg6o/EI5A8t5IxVfhZKF2HjhTY/E9RzA/6VvifJNSbT46LMapBDuSwBUAiBBZdJIPMRaPbFzs/w5ajkgISpWAzMQAbEgFfhN7jA2nSrU9MaGLyYYSdJ2Mbwx262xf4ZxOtTUsEQuwTSXMQAYAgTPi9N8DOTcXtYcEk+WMHDkppUYIVDRY6WKsAQG7ssxBAFjGAdemFzFE6BFRajAKVZjIDAMCIBO0XA5bYsZLPZnu6lde4JsGF4BbYKJtcXA54E1svVr5Zs0rojo0lKdPTHiAJnyLA++FxklK2/l/kZKUa4+ozUqrMGDjwhAW0EsjPy0xA02HKxBwr5xVoZhSjDu6kkAH4DMOpjowkeRxfGQTuqVUs1QOuqGIZokLUB5mCdQjrGCdfJZCpS7moEo6lmnW1WWotmQkn4ZEjqCemGYNYsOS0m0+HRPqsUcuPb58Finxg1ctUQlSU0PJmPAwaY3MacEuK1lFdKxaaNdBTqJHhkXVp2BIkefthH7PZhaVV6VUROpWHS0Gb7efvi/xrtWKeUFDQtSs2pCPwqqsQrQL6oAj54r1eNvInHpnO0/W1h/OZ6rlg1JxCT/BYmQV/CpjnHMx74B5PjdQMTUdiIH2JthczmZzbIe9rMPg+JgigGd1IncETjvhvGQtMJU0Os8muBpnY9J+mAwUlT5GZcbfKCPHuLhqbASSxG/L1vhg/ZdUnQLxrP6H7nzwt9oeGgIrKNwDfp+WC37L60Eg2ioP/AEx6c8dDK08PHuSYOJs0LtuVFXJuTEVo33DKU/8AUMX6/Eab5lcnMsqd9UEfhUjSvSWNz5L54o9vcvqWgSLd/TU8t2X9cXez2QURVkFnzVUseoYOoA6gJpA8hiaL4HtcDRw2oSDJkyf7Y4zzkFH2WSGvsDYN84t5+WI6Z0VRez29xi9XUEEESDM48wEBO0PClzFF0aYK1B6BlIP1g+2Mp/Z6xJSgWAqJ+80r7AnRVEejUzbGucMzUyjka1JU33j4Sf8AcsH54xjjjfuPGzojQayNBMHxCJ+TkY1Mdj5TiaVnc3q4SS8AtSJaNpYyb+pxknBq+qkt7AsrDmLSvtt9caLVzf8A8LqKZt3ymTPwPUj6KMZH2fzmippmA8CeUi69OfPGLhjMa4Yb4HmO4zVFwYhoI9fCR6YGdqsj3GczFNbp3jMl/wAL+ID2mPbFrORrVwBGsE/PxD5/liftfw5q9SlVUt4qCTvuCw5emDnHcbGe2VhIVJIj5fPlj5mK4poz1LACfntHqcRIylunkR/f1tgNxVu+q9yTFKndwTAJ/pcj54yMXJ0hc5KCti/xbOVar/vBOkmdJnZRyAPr6HFzIdpxqQ5lC6qzNKEAkldIttYdIxHxhw5GgkqI0yANRmIBG4HImOuIK/CWUinH8VruSICD/Pzw2eDHlVNf9FRzzhzf/AnxDtOj6jS1I1U+NiJKAW8N7mLDkAOWDdXimSK1Fp1dIKJom0CmVIUiPiY6ja+2EnP0lWKacrs35n+2L/DeCgrrqEqNwI5RuenphL/C4y9MW1QX53at0hiocaytPK1aUuz1CkaVP4WEGdtgeexwDp9qHpKQlJdDd4Ie6sGCiIEG0A774H1Mgwp6jMswFNb36Hyxd4pkAKyURtTpjV687+Z54KH4bijd83zyZLWNvgonilbu1pF2CCTEDnfkOuCvZvhy1tTVSdBJEefp5YoZpoSrUbdvAk8lm5HrG+DfB2CZWnBuxLH03xZiw44vpE2bNNx4YIJZarTup02sIW23mBOPiZ4hndQDUNvELKsAes7XHvibi7hq7shEGCIvy/qMQvlbh1JR+sfnywGowqcUoh4c2yVy8ljLvRbLVFqITmWaRUYSLte/kL4gyeUWqaVIQSd4vA1SxJHkAB644qUjSYPUbwmbooBkHluBPti5wesQ7aU0ypLNqm/ISNjAO2OdHE4zrn3+/kWTyXDchh47W/gvBgWEW6W+oxB+z/MhWM82B/Tp1/XC7xTMsxINh6z6YJ9jWhzPXrfli/JGsNEOnXqdm5dqskMzkqi2uJHkw8Q+owA7H9oFfLU1fw1aWYoip0bX4Fcf7iRMWBOGbhFcPQAuQV9f8/ZwpL2dY1KlNPDUV6dWiQYB0VAxU+oAHSfTEkaoovwaPm6Ia+zLdY6j88Su4dYncWOKf71K6to629RfFXN5sHxAxtqHTowHSd8AmZQtnieqopururUqg6VKcEH3BP2MJn7Y8kWbL51PhdFRv9LLJB9x/wBuD3aWmUzAzKSBrXvBFgwsG8wykicfOK0v3nJvRtfvlQdGA75D7hXU+pwS+Q2D2yTA3BuLivka82KtVJBG5ZJHtLHGbMlyRYzI+e/30wxdg8xLVsudqyHTP8yzA9wTbywtCpImPigx9jGydoohGpMYu/72kG/F+Lbp4vp4vbDv2PqK+VXU4BUssEwfiJE3HI4zHJ5oox3g7z+kWwXoZ96IimCysdQIMzNv0jDY+pULywCTMwIM7+fSdothMqvUDSdQZmJKtz35H5Tht0W+IcxE9OXzIxWqZcV6gpb6oJF7/wCTeemBTa5R7016lYEyuZX42AkSBzE+fMf3OC9Or3dM1C/eFwFHPUeQHSIjyGLOc7HOG0UyDUbamAPCJ+InZB8ziHM9lM1Q/wCZl2ItDINazzPhuBF74b+YVVJJi1pcWR+me3/wpZHhTK4qMEZjLFDtM+u45Xtg7nGQjUysNiwEQRY9f0wsVUTUN1uQ2rWIHInnJ6YjfM7KDpneahPzDTGGLURXW5Hp/hs5c74v7+QXqV0qN3xkUkYBFNiTzIFpuLDyxRbMyzMFbU93kAaF5Xm5i/qceqVg2gwYUQI0gL6gA3MYhrV3vJiT4pJGkf6oUYz8wvd/0avw2Ue3H+yrn01lQFI1GEXoP8X2wSTNFFILiKahVEc45TOIOF5WpVfSqmrUEmIYsEG7ADf88EMt2fzBY/winj0ksAo2FpMkNtaLeWFyyqqav6jFo1S3ZEvoDkWXYsSxlB4hvacMmQ4exAt57H29I/TFbhHBVJDtuNVr7z13IthsyiEW/Lzj8sNc2opUcvURh8R7HaKf/CkJJIknrzj7vitleGUlnSgXUZMD5ThjpZcHYjzJPW/PA3Ni8gWEg+d5/LErdsCMq4FbtHw+xJAGkSIxS7PVwpBOwPIeX54N9ocyNBiCeXXpthZ4SlmF7xEXg2i3PFLd4qY7TL1m69iswNLLuVIIvNiP7YKZinpcMLjVIB3Q+XSemM77DcVY6RTI7+mINNrd9T3EctaT7iMaJk85SzKnSSjxBU2IPS/Py3xC00VSjTLdeitde8pEa7ahO/r5/wCMLvEcpWU+CYNiBt8t+WLed4fXpkFfHaJ2YehH3+eAj8ZqyQGbVB8NRZH1vjbBSZWr06gjWsjSwZSJseo35YHcHrFKhok2aDTLEASpkAk8yNSSf5pxdzWbNeJXS6XVwZHkCBf2+U4oZrJvWkGkS5HxKp0sefpjydBr5iX2s7LVcm2tQzZdmISpsVP8jj8LjaDvywGaDEkT7/LrjX+F5yrTRaWbosVI0Bqolaq/yVJ2YCy1D6HrhB7Y9m0y5WvljrytQwpnxUm5o83BHIn09fS5KMc/DF4+E3uPK0++J6OaZBpE7ziGgpJ6zMY6gD8M+8YG6H8NB01Dq1be/wDb7ti/2SeMzWewKqsM3wIIuSTz6DngKMxBJvIkyOsD+mC/ZjI6lHegkA6+7YhUn+aqTuei/TDpdEU+EP3Z5nzE/u8rSk95mHmXP/01Plz2GwGHRKColzCgElmP1J+4whVe1gUCll6bZiqABopDwL0lrCB9xiejwnM5mDnauhd+6TpaBzHnefUYU0u2IT/wR9o+KUKztRyuXp5isR8ZUaVE7k7nf0xFwnsHTpoDWirVNyY0gHoo6T7nDXl6dDLpFMKg/EeZ/wBzb+eA3FOPO57rJoalU/ig6EB/ETtA3BO/LDYL0+xjlJ8RA3GuD0aCSNRZj4KaxqqNFhG5/wBx2AwIq9ne7AfNaWrsAVorGin/ALv52v6DDFTVMkrsHNfOP8dZr6R/Kg5AGLD3xSyeRao8wzOzQzRqAkySABc87/XG3RsbQV/ZpwZaXfZpyBuJ5Qt2M/Ie2CXZTIrmEevUAKlqpUG4lmYsx9zHtj5xejUfLnLZWmVpBRrqPK6gL6UB8RmBLEAQTF9rGXqfu3BgT8Qy4Bj+ZhH5nAN8qwn0JHA8oXJPmTzgySR98sMuW4MDuByJ/XEfY/KjSDzmP8/fLDYMtbfDs0n4IpQd8i9V4WoFvkBgXmOEBogwI+/XDn3Xy9MV3oC9gemI7kjVFIyXtR2ZcBqi3UbgDlH2cKfClvv9ybn2xvdbLgi49jt5efyxl/avhy5fMgoCBUBsORtt8sVwyOUGmNxSSmV8tSDU9SmKlMgyN9M2YRzQ/T0w2ZftFRrLpzCslYBV79FmTFtYA358+cRhc4fmO4qpUAOmBINpB3mR05dQPPB6gP3Wq1TxHL1VLI6rKwTqUGOYBI9OuFT6sr7Gjh3a56SRUTv6Ystei4IYDfUDsR0mcXW7Y0G2oVG9VX+pOFjKPRZg+WZA+5KkEN1DqLEeRuOUYYKGUp1lDBNDD4lHI9Qean/OA3eyAdHNPtZcBMkWvyIny3X9cXOOPWrUgtCo1AtzCjVtsDNvXH3L5YqRFRo8hvgfxHPV2rNpqaAjqoAgT8JZiTvuRG1sKWSwkj5wv9n9EeLMM1dzM96SwvvYnfzxDxnsUaalsjBFu8oNdXgyCs7OOU77YO8Q45CsaUaB/wDMN9RG+kdLb/pfGeuKorM9NmSoxPwWkm94sfTy2w2L92ZuZfrPSrI2WzKCmGHhZkIam3TVy8jPl65vxXs9Wo1CjIxjYqhYMJMEEA79MP3F+1VY1pApOi0xTYVEJDEXYi4iTI9IxLkeJ5UL4mzFAyfBSIemP9usEgf6ZgRbG7V5GRyOPQg8WygRULmSW22mNyTyAO5xNw1mr7nvAD4VXUQvSEpid7yTJwUzPD2zdWkyhkFMldYAJBm8DaAeu+2GbM8RzmVCU9VDSwJV9JUyCLEKYNr+gwCzRfD7GTxSq0VOFcLzxEJRqItvjIop8lk8ucm+G9Vp5dF/e80imDZTv6E+I+ojCVnOOZuqIeo0T4xQZVJEXifEBHmMCXyyrLUsvqLC9Su4dvUgMSefM/TDE0xDxS9hyqcYytVytHL1cwl5epUK0vSCZb5Y5zXGxenRUSY/hUIsY3qN8rThEq5wkg13r1F/8Nabog6QAJPqSBfEr9salJQlDLimo2YgaojdVAj0JJwRjxy9hvyeQCaquYfSIkxv/wBNpO4FhghR4qSVKk5XLIZaY7yqOQvJVTuTboDjLh2vqBtWmGNjVqeN/YCI52GLeUzPetqOaDHYak0sJnYFoB5bHp6i4vthRxmtf8YWsmup/Cok/ia7REAkdZnSD0npiXMcdylei61ARlwABUays2wFMTqLdLYynMEJTNYVC1VRbvIcG/IMIWdrfXDZkMkM3QcM7NVgAFtk2YaQLASBsOWETzxx8satNfkpdneL6WCqzSbX/F0PXqcahkwSgJuSBjGytShV0upQqZuLHznmNtpxpXZ/jqugEieki/nh8cqYnLhdcDAExBXp+uJlYHA1swxqwpkSfyG/5YY6aI9rPZikNzbzO2M27eUw9RXFxTiD0kwfpjU6+VkEHnvhS7T8AU03IAFuY9vnJmcZFgR9Mk2JdLL66LkXNJpaLSjbEDyM+2DnZTiNdUK02VgImlUHr4gRtqEmNpBtgNksyKL0qplqb/wqy7TIsT/1H5A4mzbNkq7FWJSA8ERKk7E9R/NgHbXBf2O4FGsdNfIlKmkkNTIv1CupBUwNjHlgbQz9GlUmlmmQzApZlGU/7Q2mT7ziZ8wSFZGZSQCCvQwRIMg8revXAXjPH8xTIVnp17jwGiJPlF/0wClu4ZlcjU/Gu8XVTFKQCXbvJVQOfhH5xiHhOWNXx1BFOWYkiNZPOOSgbA3sCfMPle0tJdHf5GmCvwlRpPKdKuoB9j0xb41xbMV6J/hNl6J/G5ggC/iJ/wCwA8r4BYl4Cujt65qvA/5UhUFohZ1MOskRPSeRxd4blwrmrUgKgJLHaTYR53wu5niwo6FRdT92oQRZV5EjqYm5G2KGb4tmKtM0qgLFZeAoXSosWldwI3F/rj213XQO11uOMvR1K8gwWJUx+X0xVWko3PzH5eWJ+GsaR7upULIZKuTMGeu8H6WxeSgeWojyMfocPoFgXhPHxRqE6WpSSatF7COb0jtI3I5+uNCzmVFejoHxfEjdDuD6RY+ROAvEOCLVVUqaHWwgqN4+hxyaL0u7Sm4IWwRmKiByDCZEDZgY62xzsiUmpR4Z1FdUyhl612SoxFQGGASYje4W48xjor0JMAxK7jluNj5Ys0eHPUIVjSQAHUykvUufDEgaWB1XuIaLxgkMsRN7ef02N8elLkxIXs5lupm9vB+sRjitw64MsOvh6i5FsNAy0qLgx5X+eOjlwR8QPoPe+N+Ie2CfX4XJvqO9woPPmInAvO9naTH4SD1CwZ9v740Ctk5EavT/ABOODwwWIYC07eXrfnhkczQDgZl/7P1kYaXaogMlHtMdD16YbuHdqGp75ZhA/nWY+V+uDlTJyLMOsR/e18VHyEjcR6Tv0vj05LJ+41XHo7rdrKVRSlWhVi+60zE+pMYWc6ygiplhUpnUdSuE0mecKbdbAYPnKkzMc5t+k++Pj5NWBAi46EfTrMYGLjDoF2/B8y3aGqg06zFpttsN/PDl2Uqqw1TJ6n8sIr8MZd7xJ6+vOY2MYk4fn6tFhE6bxvPz/TDYT54EyhaNWqCeWBPEV8LW5YH8N7VagFa5mPCPpfng2iiopJG+KItEGXE6MhbhrN3lKQoSoWkkQtywJ9mBjBXtBmslUJ1VVkppJVXMDc3gjzw0cT7P0nJ1UgSQOXTb+uF3Pdk0N9uXKOmD22bHOl2CK/aShTHdU21KukBlDQegXaBESSR5HFfKdu+5Mrk6RifFqKsfX4vzxWzvAmUExJA3F8R8E4GczVCwRTUnW3KJ+EdenoMbL4eONyHw9bpDjQ7aV61IOuVVFMECxYW3lhH/AOPMYpf+1GVWqr5qjmqlUCU7wq9M9NIBCj/yzgxxqsmWpAKupmEU0FpiJJMWUSJP9sKuUd51OveEEOl9KqQpEKCD4bzaDiXT5HN3VIfmjjgqXYBq8Vdsy9apq8epoAvMjSB7W9sV81xWq1UVpKMtljYRJi+4M35HDfmM4rG+WUkrBOlSxgKLEJIiD8/LEebzdFkdFyqANqCkKvh1KBIhRB8MzilKO7dXIn4jrb4BmWzqaQ8mBZqRWCOYKSBqU3G9sHMr2moIunvalEDZFpuwiBeVkYgXii6VBo6gFCX0kQECkXQiDE3nHwcWpfiydEnmWCk/NlnG0hbpmiHLLaw5ch88cZigsqdIO/ISbHrj2PY5XZemeNGLhdxyjy/rj4aJB+C/W04+49jFE3cz62WERo/K+Pfu45LJ9rj7nH3HsY1R5SZx3Y2It6DHP7msbfKPv2x7HsaE20c06IuoX4T0Ht9DiP8AdRJ8NjHIY9j2PHrPPkxfwDa9h/XfFKtw4CSEHRjbY+/pj2PYGzxB3FydHwx/L/nlivXyR3g39OePY9jIto1nGVoFAWAuJGwtfl9caBwesGpjqIm330x7HsXYnZDlXZLm6NpjA80b49j2K0QTXJSznCFqhgQLgiRY89iMB6fYzSYp1yq3gd2sx/u2tYbchvefY9jJwjJcoZhnKD4YWHBgg0kaiQNRY6mJEwZIIsSbRG2Oxw9SbosgQNuQ5eEeuPuPYySpDG2yCpw1SW0jTIE6IXYyIIG/tgfKr4TRQqSJ+HeDy0x5yZPXHsewu2aujumqwR3Qgx/LHT+WefOb/LFj/hy3hEvf4V+vhx7Hsec2hcmz/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tLang="en-US"/>
          </a:p>
        </p:txBody>
      </p:sp>
      <p:pic>
        <p:nvPicPr>
          <p:cNvPr id="29731" name="Picture 50"/>
          <p:cNvPicPr>
            <a:picLocks noChangeAspect="1" noChangeArrowheads="1"/>
          </p:cNvPicPr>
          <p:nvPr/>
        </p:nvPicPr>
        <p:blipFill>
          <a:blip r:embed="rId8" cstate="print"/>
          <a:srcRect/>
          <a:stretch>
            <a:fillRect/>
          </a:stretch>
        </p:blipFill>
        <p:spPr bwMode="auto">
          <a:xfrm>
            <a:off x="8199506" y="5026439"/>
            <a:ext cx="944494" cy="914400"/>
          </a:xfrm>
          <a:prstGeom prst="rect">
            <a:avLst/>
          </a:prstGeom>
          <a:noFill/>
          <a:ln w="9525">
            <a:noFill/>
            <a:miter lim="800000"/>
            <a:headEnd/>
            <a:tailEnd/>
          </a:ln>
        </p:spPr>
      </p:pic>
      <p:pic>
        <p:nvPicPr>
          <p:cNvPr id="29732" name="Picture 53"/>
          <p:cNvPicPr>
            <a:picLocks noChangeAspect="1" noChangeArrowheads="1"/>
          </p:cNvPicPr>
          <p:nvPr/>
        </p:nvPicPr>
        <p:blipFill>
          <a:blip r:embed="rId9" cstate="print"/>
          <a:srcRect t="3704" b="7407"/>
          <a:stretch>
            <a:fillRect/>
          </a:stretch>
        </p:blipFill>
        <p:spPr bwMode="auto">
          <a:xfrm>
            <a:off x="6962059" y="5943599"/>
            <a:ext cx="1191340" cy="914400"/>
          </a:xfrm>
          <a:prstGeom prst="rect">
            <a:avLst/>
          </a:prstGeom>
          <a:noFill/>
          <a:ln w="9525">
            <a:noFill/>
            <a:miter lim="800000"/>
            <a:headEnd/>
            <a:tailEnd/>
          </a:ln>
        </p:spPr>
      </p:pic>
      <p:pic>
        <p:nvPicPr>
          <p:cNvPr id="29733" name="Picture 55" descr="https://encrypted-tbn2.gstatic.com/images?q=tbn:ANd9GcTpZR8S2hYzSyoGaRxqFT7awB-lLRVASnwgOrzFkJeDBlv12uU5"/>
          <p:cNvPicPr>
            <a:picLocks noChangeAspect="1" noChangeArrowheads="1"/>
          </p:cNvPicPr>
          <p:nvPr/>
        </p:nvPicPr>
        <p:blipFill>
          <a:blip r:embed="rId10" cstate="print"/>
          <a:srcRect t="3779" b="7827"/>
          <a:stretch>
            <a:fillRect/>
          </a:stretch>
        </p:blipFill>
        <p:spPr bwMode="auto">
          <a:xfrm>
            <a:off x="8153400" y="5943599"/>
            <a:ext cx="990600" cy="914400"/>
          </a:xfrm>
          <a:prstGeom prst="rect">
            <a:avLst/>
          </a:prstGeom>
          <a:noFill/>
          <a:ln w="9525">
            <a:noFill/>
            <a:miter lim="800000"/>
            <a:headEnd/>
            <a:tailEnd/>
          </a:ln>
        </p:spPr>
      </p:pic>
      <p:sp>
        <p:nvSpPr>
          <p:cNvPr id="29734" name="TextBox 5"/>
          <p:cNvSpPr txBox="1">
            <a:spLocks noChangeArrowheads="1"/>
          </p:cNvSpPr>
          <p:nvPr/>
        </p:nvSpPr>
        <p:spPr bwMode="auto">
          <a:xfrm>
            <a:off x="0" y="381000"/>
            <a:ext cx="9144000" cy="1015663"/>
          </a:xfrm>
          <a:prstGeom prst="rect">
            <a:avLst/>
          </a:prstGeom>
          <a:noFill/>
          <a:ln w="9525">
            <a:noFill/>
            <a:miter lim="800000"/>
            <a:headEnd/>
            <a:tailEnd/>
          </a:ln>
        </p:spPr>
        <p:txBody>
          <a:bodyPr wrap="square">
            <a:spAutoFit/>
          </a:bodyPr>
          <a:lstStyle/>
          <a:p>
            <a:pPr algn="ctr"/>
            <a:r>
              <a:rPr lang="en-US" altLang="en-US" sz="3000" b="1" dirty="0">
                <a:solidFill>
                  <a:srgbClr val="FF0000"/>
                </a:solidFill>
                <a:latin typeface="Cooper Std Black" pitchFamily="18" charset="0"/>
                <a:cs typeface="Times New Roman" pitchFamily="18" charset="0"/>
              </a:rPr>
              <a:t>SALVIFIC EVENTS COMMEMORATED </a:t>
            </a:r>
          </a:p>
          <a:p>
            <a:pPr algn="ctr"/>
            <a:r>
              <a:rPr lang="en-US" altLang="en-US" sz="3000" b="1" dirty="0">
                <a:solidFill>
                  <a:srgbClr val="FF0000"/>
                </a:solidFill>
                <a:latin typeface="Cooper Std Black" pitchFamily="18" charset="0"/>
                <a:cs typeface="Times New Roman" pitchFamily="18" charset="0"/>
              </a:rPr>
              <a:t>IN THESE SEASONS</a:t>
            </a:r>
            <a:endParaRPr lang="en-IN" altLang="en-US" sz="3000" b="1" dirty="0">
              <a:solidFill>
                <a:srgbClr val="FF0000"/>
              </a:solidFill>
              <a:latin typeface="Cooper Std Black" pitchFamily="18" charset="0"/>
              <a:cs typeface="Times New Roman" pitchFamily="18" charset="0"/>
            </a:endParaRPr>
          </a:p>
        </p:txBody>
      </p:sp>
      <p:sp>
        <p:nvSpPr>
          <p:cNvPr id="15" name="TextBox 14"/>
          <p:cNvSpPr txBox="1"/>
          <p:nvPr/>
        </p:nvSpPr>
        <p:spPr>
          <a:xfrm>
            <a:off x="381000" y="1676400"/>
            <a:ext cx="4495800" cy="4516621"/>
          </a:xfrm>
          <a:prstGeom prst="rect">
            <a:avLst/>
          </a:prstGeom>
          <a:noFill/>
        </p:spPr>
        <p:txBody>
          <a:bodyPr wrap="square" rtlCol="0">
            <a:spAutoFit/>
          </a:bodyPr>
          <a:lstStyle/>
          <a:p>
            <a:pPr algn="ctr" fontAlgn="t"/>
            <a:r>
              <a:rPr lang="en-US" sz="2000" b="1" dirty="0">
                <a:solidFill>
                  <a:srgbClr val="00B0F0"/>
                </a:solidFill>
                <a:latin typeface="Arial Narrow" pitchFamily="34" charset="0"/>
                <a:cs typeface="Times New Roman" pitchFamily="18" charset="0"/>
              </a:rPr>
              <a:t>ANNUNCIATION</a:t>
            </a:r>
          </a:p>
          <a:p>
            <a:pPr algn="ctr" fontAlgn="t"/>
            <a:endParaRPr lang="en-IN" sz="2000" b="1" dirty="0">
              <a:solidFill>
                <a:srgbClr val="00B0F0"/>
              </a:solidFill>
              <a:latin typeface="Arial Narrow" pitchFamily="34" charset="0"/>
              <a:cs typeface="Times New Roman" pitchFamily="18" charset="0"/>
            </a:endParaRPr>
          </a:p>
          <a:p>
            <a:pPr fontAlgn="t">
              <a:lnSpc>
                <a:spcPct val="150000"/>
              </a:lnSpc>
            </a:pPr>
            <a:r>
              <a:rPr lang="en-US" sz="1500" dirty="0">
                <a:latin typeface="Arial Narrow" pitchFamily="34" charset="0"/>
                <a:cs typeface="Times New Roman" pitchFamily="18" charset="0"/>
              </a:rPr>
              <a:t>CREATION OF HUMANITY</a:t>
            </a:r>
            <a:endParaRPr lang="en-IN" sz="1500" dirty="0">
              <a:latin typeface="Arial Narrow" pitchFamily="34" charset="0"/>
              <a:cs typeface="Times New Roman" pitchFamily="18" charset="0"/>
            </a:endParaRPr>
          </a:p>
          <a:p>
            <a:pPr fontAlgn="t">
              <a:lnSpc>
                <a:spcPct val="150000"/>
              </a:lnSpc>
            </a:pPr>
            <a:r>
              <a:rPr lang="en-US" sz="1500" dirty="0">
                <a:latin typeface="Arial Narrow" pitchFamily="34" charset="0"/>
                <a:cs typeface="Times New Roman" pitchFamily="18" charset="0"/>
              </a:rPr>
              <a:t>SIND AND ITS RESULTS</a:t>
            </a:r>
            <a:endParaRPr lang="en-IN" sz="1500" dirty="0">
              <a:latin typeface="Arial Narrow" pitchFamily="34" charset="0"/>
              <a:cs typeface="Times New Roman" pitchFamily="18" charset="0"/>
            </a:endParaRPr>
          </a:p>
          <a:p>
            <a:pPr fontAlgn="t">
              <a:lnSpc>
                <a:spcPct val="150000"/>
              </a:lnSpc>
            </a:pPr>
            <a:r>
              <a:rPr lang="en-US" sz="1500" dirty="0">
                <a:latin typeface="Arial Narrow" pitchFamily="34" charset="0"/>
                <a:cs typeface="Times New Roman" pitchFamily="18" charset="0"/>
              </a:rPr>
              <a:t>SALVIFIC INTERVENTIONS OF GOD IN THE </a:t>
            </a:r>
          </a:p>
          <a:p>
            <a:pPr fontAlgn="t">
              <a:lnSpc>
                <a:spcPct val="150000"/>
              </a:lnSpc>
            </a:pPr>
            <a:r>
              <a:rPr lang="en-US" sz="1500" dirty="0">
                <a:latin typeface="Arial Narrow" pitchFamily="34" charset="0"/>
                <a:cs typeface="Times New Roman" pitchFamily="18" charset="0"/>
              </a:rPr>
              <a:t>OLD TESTAMENT HISTORY</a:t>
            </a:r>
            <a:endParaRPr lang="en-IN" sz="1500" dirty="0">
              <a:latin typeface="Arial Narrow" pitchFamily="34" charset="0"/>
              <a:cs typeface="Times New Roman" pitchFamily="18" charset="0"/>
            </a:endParaRPr>
          </a:p>
          <a:p>
            <a:pPr fontAlgn="t">
              <a:lnSpc>
                <a:spcPct val="150000"/>
              </a:lnSpc>
            </a:pPr>
            <a:r>
              <a:rPr lang="en-US" sz="1500" dirty="0">
                <a:latin typeface="Arial Narrow" pitchFamily="34" charset="0"/>
                <a:cs typeface="Times New Roman" pitchFamily="18" charset="0"/>
              </a:rPr>
              <a:t>PROPHESIES ABOUT SAVIOUR</a:t>
            </a:r>
            <a:endParaRPr lang="en-IN" sz="1500" dirty="0">
              <a:latin typeface="Arial Narrow" pitchFamily="34" charset="0"/>
              <a:cs typeface="Times New Roman" pitchFamily="18" charset="0"/>
            </a:endParaRPr>
          </a:p>
          <a:p>
            <a:pPr fontAlgn="t">
              <a:lnSpc>
                <a:spcPct val="150000"/>
              </a:lnSpc>
            </a:pPr>
            <a:r>
              <a:rPr lang="en-US" sz="1500" dirty="0">
                <a:latin typeface="Arial Narrow" pitchFamily="34" charset="0"/>
                <a:cs typeface="Times New Roman" pitchFamily="18" charset="0"/>
              </a:rPr>
              <a:t>ANNOUNCEMENT TO ZACHARIAH</a:t>
            </a:r>
            <a:endParaRPr lang="en-IN" sz="1500" dirty="0">
              <a:latin typeface="Arial Narrow" pitchFamily="34" charset="0"/>
              <a:cs typeface="Times New Roman" pitchFamily="18" charset="0"/>
            </a:endParaRPr>
          </a:p>
          <a:p>
            <a:pPr fontAlgn="t">
              <a:lnSpc>
                <a:spcPct val="150000"/>
              </a:lnSpc>
            </a:pPr>
            <a:r>
              <a:rPr lang="en-US" sz="1500" dirty="0">
                <a:latin typeface="Arial Narrow" pitchFamily="34" charset="0"/>
                <a:cs typeface="Times New Roman" pitchFamily="18" charset="0"/>
              </a:rPr>
              <a:t>ANNUNCIATION TO MARY</a:t>
            </a:r>
            <a:endParaRPr lang="en-IN" sz="1500" dirty="0">
              <a:latin typeface="Arial Narrow" pitchFamily="34" charset="0"/>
              <a:cs typeface="Times New Roman" pitchFamily="18" charset="0"/>
            </a:endParaRPr>
          </a:p>
          <a:p>
            <a:pPr fontAlgn="t">
              <a:lnSpc>
                <a:spcPct val="150000"/>
              </a:lnSpc>
            </a:pPr>
            <a:r>
              <a:rPr lang="en-US" sz="1500" dirty="0">
                <a:latin typeface="Arial Narrow" pitchFamily="34" charset="0"/>
                <a:cs typeface="Times New Roman" pitchFamily="18" charset="0"/>
              </a:rPr>
              <a:t>MARY VISITING ELIZABETH</a:t>
            </a:r>
            <a:endParaRPr lang="en-IN" sz="1500" dirty="0">
              <a:latin typeface="Arial Narrow" pitchFamily="34" charset="0"/>
              <a:cs typeface="Times New Roman" pitchFamily="18" charset="0"/>
            </a:endParaRPr>
          </a:p>
          <a:p>
            <a:pPr fontAlgn="t">
              <a:lnSpc>
                <a:spcPct val="150000"/>
              </a:lnSpc>
            </a:pPr>
            <a:r>
              <a:rPr lang="en-US" sz="1500" dirty="0">
                <a:latin typeface="Arial Narrow" pitchFamily="34" charset="0"/>
                <a:cs typeface="Times New Roman" pitchFamily="18" charset="0"/>
              </a:rPr>
              <a:t>MARY’S SOND OF PRAISE, THE MAGNIFICAT</a:t>
            </a:r>
            <a:endParaRPr lang="en-IN" sz="1500" dirty="0">
              <a:latin typeface="Arial Narrow" pitchFamily="34" charset="0"/>
              <a:cs typeface="Times New Roman" pitchFamily="18" charset="0"/>
            </a:endParaRPr>
          </a:p>
          <a:p>
            <a:pPr fontAlgn="t">
              <a:lnSpc>
                <a:spcPct val="150000"/>
              </a:lnSpc>
            </a:pPr>
            <a:r>
              <a:rPr lang="en-US" sz="1500" dirty="0">
                <a:latin typeface="Arial Narrow" pitchFamily="34" charset="0"/>
                <a:cs typeface="Times New Roman" pitchFamily="18" charset="0"/>
              </a:rPr>
              <a:t>BIRTH OF JOHN THE BAPTIST</a:t>
            </a:r>
            <a:endParaRPr lang="en-IN" sz="1500" dirty="0">
              <a:latin typeface="Arial Narrow" pitchFamily="34" charset="0"/>
              <a:cs typeface="Times New Roman" pitchFamily="18" charset="0"/>
            </a:endParaRPr>
          </a:p>
          <a:p>
            <a:pPr fontAlgn="t">
              <a:lnSpc>
                <a:spcPct val="150000"/>
              </a:lnSpc>
            </a:pPr>
            <a:r>
              <a:rPr lang="en-US" sz="1500" dirty="0">
                <a:latin typeface="Arial Narrow" pitchFamily="34" charset="0"/>
                <a:cs typeface="Times New Roman" pitchFamily="18" charset="0"/>
              </a:rPr>
              <a:t>ANNOUNCEMENT TO ST. JOSEPH</a:t>
            </a:r>
          </a:p>
        </p:txBody>
      </p:sp>
      <p:sp>
        <p:nvSpPr>
          <p:cNvPr id="16" name="TextBox 15"/>
          <p:cNvSpPr txBox="1"/>
          <p:nvPr/>
        </p:nvSpPr>
        <p:spPr>
          <a:xfrm>
            <a:off x="4953000" y="1745173"/>
            <a:ext cx="4191000" cy="3131627"/>
          </a:xfrm>
          <a:prstGeom prst="rect">
            <a:avLst/>
          </a:prstGeom>
          <a:noFill/>
        </p:spPr>
        <p:txBody>
          <a:bodyPr wrap="square" rtlCol="0">
            <a:spAutoFit/>
          </a:bodyPr>
          <a:lstStyle/>
          <a:p>
            <a:pPr marL="57150" algn="ctr" eaLnBrk="1" fontAlgn="t" hangingPunct="1">
              <a:buFont typeface="Wingdings 2" pitchFamily="18" charset="2"/>
              <a:buNone/>
              <a:defRPr/>
            </a:pPr>
            <a:r>
              <a:rPr lang="en-US" sz="2000" b="1" dirty="0">
                <a:solidFill>
                  <a:srgbClr val="00B0F0"/>
                </a:solidFill>
                <a:latin typeface="Arial Narrow" pitchFamily="34" charset="0"/>
                <a:cs typeface="Times New Roman" pitchFamily="18" charset="0"/>
              </a:rPr>
              <a:t>NATIVITY</a:t>
            </a:r>
          </a:p>
          <a:p>
            <a:pPr marL="57150" eaLnBrk="1" fontAlgn="t" hangingPunct="1">
              <a:buFont typeface="Wingdings 2" pitchFamily="18" charset="2"/>
              <a:buNone/>
              <a:defRPr/>
            </a:pPr>
            <a:endParaRPr lang="en-IN" sz="2000" dirty="0">
              <a:solidFill>
                <a:srgbClr val="FF0000"/>
              </a:solidFill>
              <a:latin typeface="Arial Narrow" pitchFamily="34" charset="0"/>
              <a:cs typeface="Times New Roman" pitchFamily="18" charset="0"/>
            </a:endParaRPr>
          </a:p>
          <a:p>
            <a:pPr marL="57150" eaLnBrk="1" fontAlgn="t" hangingPunct="1">
              <a:lnSpc>
                <a:spcPct val="150000"/>
              </a:lnSpc>
              <a:defRPr/>
            </a:pPr>
            <a:r>
              <a:rPr lang="en-US" sz="1500" dirty="0">
                <a:latin typeface="Arial Narrow" pitchFamily="34" charset="0"/>
                <a:cs typeface="Times New Roman" pitchFamily="18" charset="0"/>
              </a:rPr>
              <a:t>BIRTH OF CHRIST</a:t>
            </a:r>
            <a:endParaRPr lang="en-IN" sz="1500" dirty="0">
              <a:latin typeface="Arial Narrow" pitchFamily="34" charset="0"/>
              <a:cs typeface="Times New Roman" pitchFamily="18" charset="0"/>
            </a:endParaRPr>
          </a:p>
          <a:p>
            <a:pPr marL="57150" eaLnBrk="1" fontAlgn="t" hangingPunct="1">
              <a:lnSpc>
                <a:spcPct val="150000"/>
              </a:lnSpc>
              <a:defRPr/>
            </a:pPr>
            <a:r>
              <a:rPr lang="en-US" sz="1500" dirty="0">
                <a:latin typeface="Arial Narrow" pitchFamily="34" charset="0"/>
                <a:cs typeface="Times New Roman" pitchFamily="18" charset="0"/>
              </a:rPr>
              <a:t>SHEPHERDS AND WISE MEN VISIT JESUS</a:t>
            </a:r>
            <a:endParaRPr lang="en-IN" sz="1500" dirty="0">
              <a:latin typeface="Arial Narrow" pitchFamily="34" charset="0"/>
              <a:cs typeface="Times New Roman" pitchFamily="18" charset="0"/>
            </a:endParaRPr>
          </a:p>
          <a:p>
            <a:pPr marL="57150" eaLnBrk="1" fontAlgn="t" hangingPunct="1">
              <a:lnSpc>
                <a:spcPct val="150000"/>
              </a:lnSpc>
              <a:defRPr/>
            </a:pPr>
            <a:r>
              <a:rPr lang="en-US" sz="1500" dirty="0">
                <a:latin typeface="Arial Narrow" pitchFamily="34" charset="0"/>
                <a:cs typeface="Times New Roman" pitchFamily="18" charset="0"/>
              </a:rPr>
              <a:t>NAMING OF JESUS</a:t>
            </a:r>
            <a:endParaRPr lang="en-IN" sz="1500" dirty="0">
              <a:latin typeface="Arial Narrow" pitchFamily="34" charset="0"/>
              <a:cs typeface="Times New Roman" pitchFamily="18" charset="0"/>
            </a:endParaRPr>
          </a:p>
          <a:p>
            <a:pPr marL="57150" eaLnBrk="1" fontAlgn="t" hangingPunct="1">
              <a:lnSpc>
                <a:spcPct val="150000"/>
              </a:lnSpc>
              <a:defRPr/>
            </a:pPr>
            <a:r>
              <a:rPr lang="en-US" sz="1500" dirty="0">
                <a:latin typeface="Arial Narrow" pitchFamily="34" charset="0"/>
                <a:cs typeface="Times New Roman" pitchFamily="18" charset="0"/>
              </a:rPr>
              <a:t>PRESENTATITION OF JESUS IN TEMPLE</a:t>
            </a:r>
            <a:endParaRPr lang="en-IN" sz="1500" dirty="0">
              <a:latin typeface="Arial Narrow" pitchFamily="34" charset="0"/>
              <a:cs typeface="Times New Roman" pitchFamily="18" charset="0"/>
            </a:endParaRPr>
          </a:p>
          <a:p>
            <a:pPr marL="57150" eaLnBrk="1" fontAlgn="t" hangingPunct="1">
              <a:lnSpc>
                <a:spcPct val="150000"/>
              </a:lnSpc>
              <a:defRPr/>
            </a:pPr>
            <a:r>
              <a:rPr lang="en-US" sz="1500" dirty="0">
                <a:latin typeface="Arial Narrow" pitchFamily="34" charset="0"/>
                <a:cs typeface="Times New Roman" pitchFamily="18" charset="0"/>
              </a:rPr>
              <a:t>THE HOLY FAMILY OF NAZARETH</a:t>
            </a:r>
            <a:endParaRPr lang="en-IN" sz="1500" dirty="0">
              <a:latin typeface="Arial Narrow" pitchFamily="34" charset="0"/>
              <a:cs typeface="Times New Roman" pitchFamily="18" charset="0"/>
            </a:endParaRPr>
          </a:p>
          <a:p>
            <a:pPr marL="57150" eaLnBrk="1" fontAlgn="t" hangingPunct="1">
              <a:lnSpc>
                <a:spcPct val="150000"/>
              </a:lnSpc>
              <a:defRPr/>
            </a:pPr>
            <a:r>
              <a:rPr lang="en-US" sz="1500" dirty="0">
                <a:latin typeface="Arial Narrow" pitchFamily="34" charset="0"/>
                <a:cs typeface="Times New Roman" pitchFamily="18" charset="0"/>
              </a:rPr>
              <a:t>THE PRIVATE LIFE</a:t>
            </a:r>
          </a:p>
          <a:p>
            <a:pPr marL="57150" eaLnBrk="1" fontAlgn="t" hangingPunct="1">
              <a:lnSpc>
                <a:spcPct val="150000"/>
              </a:lnSpc>
              <a:defRPr/>
            </a:pPr>
            <a:r>
              <a:rPr lang="en-US" sz="1500" dirty="0">
                <a:latin typeface="Arial Narrow" pitchFamily="34" charset="0"/>
                <a:cs typeface="Times New Roman" pitchFamily="18" charset="0"/>
              </a:rPr>
              <a:t>OF JESUS</a:t>
            </a:r>
            <a:endParaRPr lang="en-IN" sz="1500" dirty="0">
              <a:latin typeface="Arial Narrow" pitchFamily="34" charset="0"/>
              <a:cs typeface="Times New Roman" pitchFamily="18" charset="0"/>
            </a:endParaRPr>
          </a:p>
        </p:txBody>
      </p:sp>
      <p:pic>
        <p:nvPicPr>
          <p:cNvPr id="17" name="Picture 16" descr="http://ecx.images-amazon.com/images/I/51rZ8wvQA5L._SX450_.jpg"/>
          <p:cNvPicPr>
            <a:picLocks noChangeAspect="1" noChangeArrowheads="1"/>
          </p:cNvPicPr>
          <p:nvPr/>
        </p:nvPicPr>
        <p:blipFill>
          <a:blip r:embed="rId11" cstate="print"/>
          <a:srcRect/>
          <a:stretch>
            <a:fillRect/>
          </a:stretch>
        </p:blipFill>
        <p:spPr bwMode="auto">
          <a:xfrm>
            <a:off x="8229600" y="1066800"/>
            <a:ext cx="914400" cy="1219200"/>
          </a:xfrm>
          <a:prstGeom prst="rect">
            <a:avLst/>
          </a:prstGeom>
          <a:noFill/>
          <a:ln w="9525">
            <a:noFill/>
            <a:miter lim="800000"/>
            <a:headEnd/>
            <a:tailEnd/>
          </a:ln>
        </p:spPr>
      </p:pic>
      <p:pic>
        <p:nvPicPr>
          <p:cNvPr id="18" name="Picture 5" descr="C:\Users\SHRIJI\Pictures\virgin_mary.jpg"/>
          <p:cNvPicPr>
            <a:picLocks noChangeAspect="1" noChangeArrowheads="1"/>
          </p:cNvPicPr>
          <p:nvPr/>
        </p:nvPicPr>
        <p:blipFill>
          <a:blip r:embed="rId12" cstate="print"/>
          <a:srcRect/>
          <a:stretch>
            <a:fillRect/>
          </a:stretch>
        </p:blipFill>
        <p:spPr bwMode="auto">
          <a:xfrm>
            <a:off x="3657600" y="3428999"/>
            <a:ext cx="914400" cy="1266093"/>
          </a:xfrm>
          <a:prstGeom prst="rect">
            <a:avLst/>
          </a:prstGeom>
          <a:noFill/>
          <a:ln w="9525">
            <a:noFill/>
            <a:miter lim="800000"/>
            <a:headEnd/>
            <a:tailEnd/>
          </a:ln>
        </p:spPr>
      </p:pic>
      <p:pic>
        <p:nvPicPr>
          <p:cNvPr id="19" name="Picture 7" descr="http://www.catholicculture.org/culture/liturgicalyear/pictures/holy_family_workshop.jpg"/>
          <p:cNvPicPr>
            <a:picLocks noChangeAspect="1" noChangeArrowheads="1"/>
          </p:cNvPicPr>
          <p:nvPr/>
        </p:nvPicPr>
        <p:blipFill>
          <a:blip r:embed="rId13" cstate="print"/>
          <a:srcRect/>
          <a:stretch>
            <a:fillRect/>
          </a:stretch>
        </p:blipFill>
        <p:spPr bwMode="auto">
          <a:xfrm>
            <a:off x="0" y="1066800"/>
            <a:ext cx="914400" cy="1246910"/>
          </a:xfrm>
          <a:prstGeom prst="rect">
            <a:avLst/>
          </a:prstGeom>
          <a:noFill/>
          <a:ln w="9525">
            <a:noFill/>
            <a:miter lim="800000"/>
            <a:headEnd/>
            <a:tailEnd/>
          </a:ln>
        </p:spPr>
      </p:pic>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9734"/>
                                        </p:tgtEl>
                                        <p:attrNameLst>
                                          <p:attrName>style.visibility</p:attrName>
                                        </p:attrNameLst>
                                      </p:cBhvr>
                                      <p:to>
                                        <p:strVal val="visible"/>
                                      </p:to>
                                    </p:set>
                                    <p:anim calcmode="lin" valueType="num">
                                      <p:cBhvr>
                                        <p:cTn id="7" dur="500" fill="hold"/>
                                        <p:tgtEl>
                                          <p:spTgt spid="29734"/>
                                        </p:tgtEl>
                                        <p:attrNameLst>
                                          <p:attrName>ppt_w</p:attrName>
                                        </p:attrNameLst>
                                      </p:cBhvr>
                                      <p:tavLst>
                                        <p:tav tm="0">
                                          <p:val>
                                            <p:fltVal val="0"/>
                                          </p:val>
                                        </p:tav>
                                        <p:tav tm="100000">
                                          <p:val>
                                            <p:strVal val="#ppt_w"/>
                                          </p:val>
                                        </p:tav>
                                      </p:tavLst>
                                    </p:anim>
                                    <p:anim calcmode="lin" valueType="num">
                                      <p:cBhvr>
                                        <p:cTn id="8" dur="500" fill="hold"/>
                                        <p:tgtEl>
                                          <p:spTgt spid="2973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34" grpId="0"/>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3276600"/>
            <a:ext cx="7391400" cy="2057400"/>
          </a:xfrm>
          <a:prstGeom prst="rect">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7" name="TextBox 8"/>
          <p:cNvSpPr txBox="1">
            <a:spLocks noChangeArrowheads="1"/>
          </p:cNvSpPr>
          <p:nvPr/>
        </p:nvSpPr>
        <p:spPr bwMode="auto">
          <a:xfrm>
            <a:off x="0" y="2262426"/>
            <a:ext cx="9144000" cy="861774"/>
          </a:xfrm>
          <a:prstGeom prst="rect">
            <a:avLst/>
          </a:prstGeom>
          <a:noFill/>
          <a:ln w="9525">
            <a:noFill/>
            <a:miter lim="800000"/>
            <a:headEnd/>
            <a:tailEnd/>
          </a:ln>
        </p:spPr>
        <p:txBody>
          <a:bodyPr>
            <a:spAutoFit/>
          </a:bodyPr>
          <a:lstStyle/>
          <a:p>
            <a:pPr algn="ctr"/>
            <a:r>
              <a:rPr lang="en-US" altLang="en-US" sz="5000" b="1" dirty="0">
                <a:solidFill>
                  <a:srgbClr val="FF0000"/>
                </a:solidFill>
                <a:latin typeface="Cooper Std Black" pitchFamily="18" charset="0"/>
                <a:cs typeface="Times New Roman" pitchFamily="18" charset="0"/>
              </a:rPr>
              <a:t>CHRISTMAS</a:t>
            </a:r>
            <a:endParaRPr lang="en-IN" altLang="en-US" sz="5000" b="1" dirty="0">
              <a:solidFill>
                <a:srgbClr val="FF0000"/>
              </a:solidFill>
              <a:latin typeface="Cooper Std Black" pitchFamily="18" charset="0"/>
              <a:cs typeface="Times New Roman" pitchFamily="18" charset="0"/>
            </a:endParaRPr>
          </a:p>
        </p:txBody>
      </p:sp>
      <p:sp>
        <p:nvSpPr>
          <p:cNvPr id="31748" name="TextBox 1"/>
          <p:cNvSpPr txBox="1">
            <a:spLocks noChangeArrowheads="1"/>
          </p:cNvSpPr>
          <p:nvPr/>
        </p:nvSpPr>
        <p:spPr bwMode="auto">
          <a:xfrm>
            <a:off x="990600" y="3503612"/>
            <a:ext cx="7086600" cy="1654748"/>
          </a:xfrm>
          <a:prstGeom prst="rect">
            <a:avLst/>
          </a:prstGeom>
          <a:solidFill>
            <a:srgbClr val="C00000"/>
          </a:solidFill>
          <a:ln w="9525">
            <a:noFill/>
            <a:miter lim="800000"/>
            <a:headEnd/>
            <a:tailEnd/>
          </a:ln>
        </p:spPr>
        <p:txBody>
          <a:bodyPr>
            <a:spAutoFit/>
          </a:bodyPr>
          <a:lstStyle/>
          <a:p>
            <a:pPr algn="ctr">
              <a:lnSpc>
                <a:spcPct val="150000"/>
              </a:lnSpc>
            </a:pPr>
            <a:r>
              <a:rPr lang="en-US" altLang="en-US" sz="3500" b="1" dirty="0">
                <a:solidFill>
                  <a:srgbClr val="FFFF00"/>
                </a:solidFill>
                <a:latin typeface="Cooper Std Black" pitchFamily="18" charset="0"/>
                <a:cs typeface="Times New Roman" pitchFamily="18" charset="0"/>
              </a:rPr>
              <a:t>The Birth of Jesus.</a:t>
            </a:r>
          </a:p>
          <a:p>
            <a:pPr algn="ctr">
              <a:lnSpc>
                <a:spcPct val="150000"/>
              </a:lnSpc>
            </a:pPr>
            <a:r>
              <a:rPr lang="en-US" altLang="en-US" sz="3500" b="1" dirty="0">
                <a:solidFill>
                  <a:srgbClr val="FFFF00"/>
                </a:solidFill>
                <a:latin typeface="Cooper Std Black" pitchFamily="18" charset="0"/>
                <a:cs typeface="Times New Roman" pitchFamily="18" charset="0"/>
              </a:rPr>
              <a:t>Celebrated on 25</a:t>
            </a:r>
            <a:r>
              <a:rPr lang="en-US" altLang="en-US" sz="3500" b="1" baseline="30000" dirty="0">
                <a:solidFill>
                  <a:srgbClr val="FFFF00"/>
                </a:solidFill>
                <a:latin typeface="Cooper Std Black" pitchFamily="18" charset="0"/>
                <a:cs typeface="Times New Roman" pitchFamily="18" charset="0"/>
              </a:rPr>
              <a:t>th</a:t>
            </a:r>
            <a:r>
              <a:rPr lang="en-US" altLang="en-US" sz="3500" b="1" dirty="0">
                <a:solidFill>
                  <a:srgbClr val="FFFF00"/>
                </a:solidFill>
                <a:latin typeface="Cooper Std Black" pitchFamily="18" charset="0"/>
                <a:cs typeface="Times New Roman" pitchFamily="18" charset="0"/>
              </a:rPr>
              <a:t> December</a:t>
            </a:r>
          </a:p>
        </p:txBody>
      </p:sp>
      <p:sp>
        <p:nvSpPr>
          <p:cNvPr id="6" name="5-Point Star 5"/>
          <p:cNvSpPr/>
          <p:nvPr/>
        </p:nvSpPr>
        <p:spPr>
          <a:xfrm>
            <a:off x="457200" y="685800"/>
            <a:ext cx="914400" cy="914400"/>
          </a:xfrm>
          <a:prstGeom prst="star5">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1219200" y="1447800"/>
            <a:ext cx="914400" cy="914400"/>
          </a:xfrm>
          <a:prstGeom prst="star5">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6553200" y="1371600"/>
            <a:ext cx="914400" cy="914400"/>
          </a:xfrm>
          <a:prstGeom prst="star5">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7620000" y="609600"/>
            <a:ext cx="914400" cy="914400"/>
          </a:xfrm>
          <a:prstGeom prst="star5">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4114800" y="1143000"/>
            <a:ext cx="914400" cy="914400"/>
          </a:xfrm>
          <a:prstGeom prst="star5">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4114800" y="228600"/>
            <a:ext cx="914400" cy="914400"/>
          </a:xfrm>
          <a:prstGeom prst="star5">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4114800" y="5562600"/>
            <a:ext cx="914400" cy="914400"/>
          </a:xfrm>
          <a:prstGeom prst="star5">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5943600" y="5562600"/>
            <a:ext cx="914400" cy="914400"/>
          </a:xfrm>
          <a:prstGeom prst="star5">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7772400" y="5562600"/>
            <a:ext cx="914400" cy="914400"/>
          </a:xfrm>
          <a:prstGeom prst="star5">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2362200" y="5638800"/>
            <a:ext cx="914400" cy="914400"/>
          </a:xfrm>
          <a:prstGeom prst="star5">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457200" y="5562600"/>
            <a:ext cx="914400" cy="914400"/>
          </a:xfrm>
          <a:prstGeom prst="star5">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class psd\class 5\lesson 15\image\CherSwitzMisted_Christmas-BabyJesus.png"/>
          <p:cNvPicPr>
            <a:picLocks noChangeAspect="1" noChangeArrowheads="1"/>
          </p:cNvPicPr>
          <p:nvPr/>
        </p:nvPicPr>
        <p:blipFill>
          <a:blip r:embed="rId3" cstate="print"/>
          <a:srcRect/>
          <a:stretch>
            <a:fillRect/>
          </a:stretch>
        </p:blipFill>
        <p:spPr bwMode="auto">
          <a:xfrm>
            <a:off x="3303450" y="533400"/>
            <a:ext cx="2563950" cy="1589521"/>
          </a:xfrm>
          <a:prstGeom prst="rect">
            <a:avLst/>
          </a:prstGeom>
          <a:noFill/>
        </p:spPr>
      </p:pic>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 calcmode="lin" valueType="num">
                                      <p:cBhvr>
                                        <p:cTn id="7" dur="500" fill="hold"/>
                                        <p:tgtEl>
                                          <p:spTgt spid="31747"/>
                                        </p:tgtEl>
                                        <p:attrNameLst>
                                          <p:attrName>ppt_w</p:attrName>
                                        </p:attrNameLst>
                                      </p:cBhvr>
                                      <p:tavLst>
                                        <p:tav tm="0">
                                          <p:val>
                                            <p:fltVal val="0"/>
                                          </p:val>
                                        </p:tav>
                                        <p:tav tm="100000">
                                          <p:val>
                                            <p:strVal val="#ppt_w"/>
                                          </p:val>
                                        </p:tav>
                                      </p:tavLst>
                                    </p:anim>
                                    <p:anim calcmode="lin" valueType="num">
                                      <p:cBhvr>
                                        <p:cTn id="8" dur="500" fill="hold"/>
                                        <p:tgtEl>
                                          <p:spTgt spid="3174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1748"/>
                                        </p:tgtEl>
                                        <p:attrNameLst>
                                          <p:attrName>style.visibility</p:attrName>
                                        </p:attrNameLst>
                                      </p:cBhvr>
                                      <p:to>
                                        <p:strVal val="visible"/>
                                      </p:to>
                                    </p:set>
                                    <p:anim calcmode="lin" valueType="num">
                                      <p:cBhvr>
                                        <p:cTn id="13" dur="500" fill="hold"/>
                                        <p:tgtEl>
                                          <p:spTgt spid="31748"/>
                                        </p:tgtEl>
                                        <p:attrNameLst>
                                          <p:attrName>ppt_w</p:attrName>
                                        </p:attrNameLst>
                                      </p:cBhvr>
                                      <p:tavLst>
                                        <p:tav tm="0">
                                          <p:val>
                                            <p:fltVal val="0"/>
                                          </p:val>
                                        </p:tav>
                                        <p:tav tm="100000">
                                          <p:val>
                                            <p:strVal val="#ppt_w"/>
                                          </p:val>
                                        </p:tav>
                                      </p:tavLst>
                                    </p:anim>
                                    <p:anim calcmode="lin" valueType="num">
                                      <p:cBhvr>
                                        <p:cTn id="14" dur="500" fill="hold"/>
                                        <p:tgtEl>
                                          <p:spTgt spid="3174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174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11" descr="http://4.bp.blogspot.com/_3XjVqyIrBG0/TRT0h7DuruI/AAAAAAAAAQc/9JSLHZLNjs0/s1600/birth-baby-jesus-10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133600"/>
            <a:ext cx="4775200" cy="3581400"/>
          </a:xfrm>
          <a:prstGeom prst="rect">
            <a:avLst/>
          </a:prstGeom>
          <a:noFill/>
          <a:ln>
            <a:noFill/>
          </a:ln>
          <a:scene3d>
            <a:camera prst="orthographicFront"/>
            <a:lightRig rig="threePt" dir="t"/>
          </a:scene3d>
          <a:sp3d>
            <a:bevelT prst="angle"/>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798" name="Content Placeholder 2"/>
          <p:cNvSpPr>
            <a:spLocks noGrp="1"/>
          </p:cNvSpPr>
          <p:nvPr>
            <p:ph idx="1"/>
          </p:nvPr>
        </p:nvSpPr>
        <p:spPr>
          <a:xfrm>
            <a:off x="457200" y="152400"/>
            <a:ext cx="8229600" cy="1524000"/>
          </a:xfrm>
        </p:spPr>
        <p:txBody>
          <a:bodyPr>
            <a:normAutofit/>
          </a:bodyPr>
          <a:lstStyle/>
          <a:p>
            <a:pPr algn="ctr">
              <a:buFont typeface="Wingdings 2" pitchFamily="18" charset="2"/>
              <a:buNone/>
            </a:pPr>
            <a:r>
              <a:rPr lang="en-US" altLang="en-US" sz="3000" dirty="0">
                <a:solidFill>
                  <a:schemeClr val="tx1"/>
                </a:solidFill>
                <a:latin typeface="Arial Narrow" pitchFamily="34" charset="0"/>
                <a:cs typeface="Times New Roman" pitchFamily="18" charset="0"/>
              </a:rPr>
              <a:t>   The Syro-Malabar Church, we remember and experience the Christ - mystery that forms the foundation of our salvation.</a:t>
            </a:r>
            <a:endParaRPr lang="en-IN" altLang="en-US" sz="3000" dirty="0">
              <a:solidFill>
                <a:schemeClr val="tx1"/>
              </a:solidFill>
              <a:latin typeface="Arial Narrow" pitchFamily="34" charset="0"/>
              <a:cs typeface="Times New Roman" pitchFamily="18" charset="0"/>
            </a:endParaRPr>
          </a:p>
        </p:txBody>
      </p:sp>
      <p:sp>
        <p:nvSpPr>
          <p:cNvPr id="2" name="Oval 1"/>
          <p:cNvSpPr/>
          <p:nvPr/>
        </p:nvSpPr>
        <p:spPr>
          <a:xfrm>
            <a:off x="4800600" y="1905000"/>
            <a:ext cx="3886200" cy="3962400"/>
          </a:xfrm>
          <a:prstGeom prst="ellipse">
            <a:avLst/>
          </a:prstGeom>
          <a:solidFill>
            <a:schemeClr val="bg1"/>
          </a:solidFill>
          <a:ln>
            <a:noFill/>
          </a:ln>
          <a:effectLst>
            <a:glow rad="228600">
              <a:schemeClr val="accent4">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softRound"/>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2" pitchFamily="18" charset="2"/>
              <a:buNone/>
              <a:defRPr/>
            </a:pPr>
            <a:r>
              <a:rPr lang="en-US" altLang="en-US" sz="2000" b="1" dirty="0">
                <a:solidFill>
                  <a:srgbClr val="FF0000"/>
                </a:solidFill>
                <a:latin typeface="Arial Narrow" pitchFamily="34" charset="0"/>
                <a:cs typeface="Times New Roman" pitchFamily="18" charset="0"/>
              </a:rPr>
              <a:t>Our church has the tradition of observing abstinence for twenty-five days before Christmas.  The Sunday readings of this season are related to the birth of the Savior</a:t>
            </a:r>
            <a:endParaRPr lang="en-IN" altLang="en-US" sz="2000" b="1" dirty="0">
              <a:solidFill>
                <a:srgbClr val="FF0000"/>
              </a:solidFill>
              <a:latin typeface="Arial Narrow" pitchFamily="34" charset="0"/>
              <a:cs typeface="Times New Roman" pitchFamily="18" charset="0"/>
            </a:endParaRP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3798">
                                            <p:txEl>
                                              <p:pRg st="0" end="0"/>
                                            </p:txEl>
                                          </p:spTgt>
                                        </p:tgtEl>
                                        <p:attrNameLst>
                                          <p:attrName>style.visibility</p:attrName>
                                        </p:attrNameLst>
                                      </p:cBhvr>
                                      <p:to>
                                        <p:strVal val="visible"/>
                                      </p:to>
                                    </p:set>
                                    <p:anim calcmode="lin" valueType="num">
                                      <p:cBhvr>
                                        <p:cTn id="7" dur="500" fill="hold"/>
                                        <p:tgtEl>
                                          <p:spTgt spid="3379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379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build="p"/>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descr="data:image/jpeg;base64,/9j/4AAQSkZJRgABAQAAAQABAAD/2wCEAAkGBxQTEhUUExQWFhUXGR8bGBgYFxofGhodHRwcHB0cHBocHiggGholHx8YITIiJSkrLi4uHB8zODMsNygtLisBCgoKDg0OGxAQGywmICQvMiw0LCwsLCwsLC00LDQsLCwsLCwsLCwsLCwsLCwsLCwsLCwsLCwsLCwsLCwsLCwsLP/AABEIAOQA3QMBIgACEQEDEQH/xAAbAAACAgMBAAAAAAAAAAAAAAAFBgMEAQIHAP/EAEUQAAECAwUFBQUGBAUEAgMAAAECEQADIQQFEjFBBlFhcYETIpGhsSMywdHwBxRCUnLhYrLC8SQzgpKiFlTS4hVzQ3Sz/8QAGgEAAgMBAQAAAAAAAAAAAAAAAgMAAQQFBv/EACwRAAICAgICAgECBQUAAAAAAAABAhEDIRIxBEEiUTITcSNhgbHwBRRCkaH/2gAMAwEAAhEDEQA/ANRsROIDKlthGqtw/hgVfWz0yzYSohWJ2wElmbNwPp46dNtGCQVs+FDtqWGUJN8bQyZoHalQUHZKUnEMnG6tKKpHOTk2dBZWhKVPH8Uam0DjHlXYudMUpIJJctRwH1bdSJBcM8fhU/6T8odUV2w1lk/RCueBvLh3GQzoToaRGLRpXxjWdd5cgnCRmH1G8b848mxq35coKoEUsnsjRa6/3jYWn6rGsyyAl8QB4axqbOMsUX8QU8hsq3DLI8jGptvGI5tnST7x8ox93T+Y+UXUSuWQl++0/aM/e4i+7pb3vSPCzp/MfEfKJUS+WQlNs+mEYNqIz9BGqbOmhxHqQ0e+6JzxHxET4k/iG33n6YRsmeT9CIfuyd58RG6pSTqeQIifEq5mfvfONhaTx8BEKZKN/mIlEoAUJbg0RqJE5/Zlc8jM16RH965xr2KH97xPyyidElI1HqYr4olzfs1TNJrUDi0Y+9AanoIx2SFfifqecFrDs5OWMSJSsLPiIYNvClMD0im4rsnyfTKEue+hA3n55Rsq2oHFvPlp5xKi6Ss5lvWC9huNArhrvMRqPsF5JrSAibU7MOfdVSNgtX5Vf7VQ4SbuA0idVnSBlAtx+ilkmBJNwKH+dMSk/kR3l9WonrFa6ZWFc0Ock6/qg4iYokS2OFn7oAyYVGTdDFESfbTGAHdRk/8AFmdYU2Wm29jpb77SlJlrdKQgOSHBBSD1ocoSrzKJqgqUhYSnMnKrUAZx1PSGEjtgkFLqUkOp2LBO8Z7maLd3OkpRiGEgAFmIUrI0Zw9CDzelS1BWhdgHZ+W0wcj8IPXvbE2aV2hSVEqCQOJBL+URzbMmVOQuiUKCidACM+mR6wv26daJ01SElCkFRwlb4Al+73RrkO8M4FLk79BtgG3rFpmOgqFSVEgVc1A1bnlFmXs0VthWQdDu8ItXddZlzShQr6604fVIcZMpMpIJzOQ5vpR9acDUAEg55GtRKr7FyzbCoCRjWpR1LgDoNBEMzYdGN8agn8tH/wB37RnajaYomGWgYlDU15EGjOKslqZuY22Z2iXNJlzAkKYqSU+6QkElJToWBLjqDF1kS5WDa6IrTsjJYgYkk6u/lEKNlpCU1xK4lR+DQ2qSFD64fMHwiPYm6Zc1ExS8RJmAkYi2SXO+vOFqc37GcPjy+hAtV2Se1CACEuMRxHM5Z+MEf+nZLkMSRmApVH31iTam7lSJ82WaVxJJ1TmD0FP7RX2ZtRWtZcnEczuDAeTeEMblxuw8sIKmvZsnZ2UKqLDepRAT1Dcqxuq5bL/3EocQsn1URBydKBDEOHT/ADCB5s0rtCjBXe5bQ7w9H/bUYScltiZOvRTFy2X/ALiUf9X/ALR5Fy2T/uZfLH/7PGJ1kT96loAAS6qZ/gSetSa+kWiiR2vZ4Tidq+LM+763saf2wVP+RHKuGzLISidLKjkElyf+UbW/ZhMtQSe9R8y3g/pEtjs4TbZAAYYy2WWAfvXXlDVtFLabT8o+MLm5RaphRlYjjZ9L0HQH6MSI2cQogFOo5+cMCREkpNRzhf6svsKkYsOyUgfgB3OSfXLpEd+WZKSJaS4yyBwsB3QcxQim4joVtFsUkFMoOo/iPujqaE8P7QLVYnThJKlkk0cqqznRzTjFJvtlg6TIFGrBWRZTubnBiw3UWGCWAOJYeTH1gvJuZX4lgfpz8aeYgnMoXBYlUenNh5nOPfdRp9eNfCGK8rmV2fsAgrLVmKUBnn3R8IEXda5kpARNQStdUFIlJSoHRJM0lZ1Zga0DRW2tA3sC2+7ilKlspLBydaV1oR0gNYw61MX7qH8+nQQy2m3Km2UlSSCZVSWqcNSAMq8oTbAl5kxlYaJ/qiL2gl9jZdzs4aiBmSN1cjEdpmKwZEEPkdxyq2ofpGbLMwYTwA8vmxiRa0ZOC6uBJGIk036Dn1hkgEi7tRLHZjhMV9eUBrJhShsNFODShyDE5ZevCCN+WhwhOocq5n684oyZ6cACizK13FJy/wCXjSAg1QUk6LypOObZ16rlh+eFKj5qMDdrrzRLUAoFRBDAE0Ob0IyYB3zRk4eL9ntQM2QBmmX/AEpTnrVJhY2wYzz+pf8AOuDxpOWyPohvCRLmo7YDDMmEEOa4Q4ICQSAzA1NHA5kdn7FKQhM1ipbLBwqAw4iUAqBerOA28uzQIsUsOHYBuXnDBdkoBBUlTuVCn6j/AGiZJ0qLjEL2aWEpAS7A4WJcgFyK61Bb9XARc+z8MmeNaH/iR8IHyT7xehw+a0/CLv2eh5loG5Ifq7DwrAQ3sNuoSX7Af7W7IcRmORhTLSBoQorxaUPuV4kbmCWCziWgTHAxJDfq+mho+1ZBMtdaASzz7zfGFsVs8v8AUPUQ+X4oRFg2TtYpmmSwSGLpLZEGoL+sXDfIJC+wW5qD6Hc7a8AN8KChHT9n7KoWeUQwxS0ElqsUgtll8hDHCMekLcmKky8SbQiYZawxUWap7qRTqH4AiLyr1SVYuxW/wfUcvrKCtqsY+/SUnvOlZyYq7o3ZfsdYNmwqcAJYaNoOmfWJp+itiOm9gm0S5qkKCUqJajnutqWf5xYv3bKZMmYpctKQUhsRKqOa0bPr1iTbuUO0lpI3n/iPlCtakMoN+URHFOrQa6CMraaalQVMZSTTCABU8c9IbLrtImYVM2Uc7tnu9QfWHnZdXsxCc0ElaDg9tDzZrEgy1KwgqrnUUFKZQu3XKNqVLmlBPdBOFZCEkAEKMtwClTqoxDuNKtl3H2auZ9BA25Uy7PJSVtLWQ6gXxZlnDOABppCYuov7I1bDlhlkJGIuTXRhypF5IhKtv2iWSVQKxHcK/wArt1aBE37XEA9yQo82/wDKJHHJrSI5I6aqA95XfiqFEMhkpAoFJLpUB0AbgNwhDH2v77MP90XrL9q1mXSZLmy+LBSfI4vAGC/Smt0Dzi/ZtJl/4B6uZas+rDoPnCrda2mTcskf1Q6WmdKVZFGQoKl4FYSFPoacCNxyyhLuj35nJH9UC/YyIwqT3U8vhESQlJKgADVy1flEmPuDkPhEHrFz70FE1VMLuef08QWmYhlKZlah3TwIB10biCGYxtMVFSeIpBFq5JntgSSYH7Vn2vNSv5lxau1XtBFW/wBTLSWB55fiMMh+QMitZLUlCkgnIVZ3yp5H0hhszLU6U91SSSRzcmmZ94nq8ArmuQT1qYpWlOI95gWGRBfE3DnSkULxnKlkol4UgKJdIY+6RoTVtczvoGkoxnLinspNpWx5si6kO7N1qkwz7I2NKVWhQfEvC5JJyCgANwjmWyU/2sxDuwXXhm3SOpbMTAFTHLOBn1+cUouLoGTTVgH7VgBZ5latL/8A6I/eFWyyFLsyQgOQQQ+VKw1/ajMCpE0Av7OWot/+xKHoTAPZ1PsRz9Gg5tqC/cGHYnXhcU2UgrUBhTmXD7ofNntrLEizSETJpC0y0JUOzmUISAahJBrFPacPZZ36R/MI5xDccv1I7BkkmdRk3pItF52cyFYkhMwHuqTXs1fmA3Q8CQwjgl3E4kgEg8FFJyP4k1H1Q5QYXMJDpXMo7vNmZ56rZmIObVHewkLgnEFug19ox/xEvl/TCjeasJSSMwR1Ff6h4GNrUt1g97MgupR0P5qjJmLHOgLpTDfJcS+v9MT2i1+NlKdPxBm8+Lx0TYZMpcv2iykMGI1L8jHNhDzsWr2JgM/4l4nsfbxvBKLPMEhau0Z0nCXegOaWyeOYXymZOcqmKUPynI8SzAnnHQ58wpAIShT0AVLSp1aBz7r5PyhbviwsVLoHJUoAuKk1SWDpdxkMvDPB1tDqT0xCmWMjSKcxLEw2T0iB1os4Z2jVHJ9ipYvoAqDRhJizaJUV0w2zO1THn7O7wQhE6WXxFQWOIYJPUFvERet8zHOUxIYJ+MJ1wqCJ0tagFAEgg5VBFaGlX6QzCYkz5pACKJDcQV8OUYs0fk2asT0HAnuJ5D0iAtEyVdwch6QPtc/ACfCKkthoittqSgOo9BA2y2/tCujMH/aKlpmmYtKBmTX63aRJbECzKmgZnABzIJJg1FL4vtkt1y9XRZVb+zJbP0gXPtKlzEuSf7GK5Xq8TWCzlRKtck/EnhlDFFR2K5OTDNhu8KqlSkEipTrzEbT9lVE0mPugtdWzx7ATjOIBJwipoDnmwGdK5u8aSL1wKVLmlyMlAM44jfnCXOV/FjeOto1uK5kyCSS6sKssvdMPVzSwcXsu0IyqRhz6V47oUbPb0LUUh3KVGo3IUYabsnLSopSVd7MJzLA8CcnilKXJNgyXxAu3yWkTh2XZnsUZEF/8TJrA7ZstIrRiTluA+TQY2sSDKnFZV3JTAPVTLQSl2OE0zL1q2kVUITMSDjCkEqICTkCpTJKh3qAs1MzoYZk/Hf2BDsivaUlUmaFlhhGoGoo53/COZWkAKIS7OWOtId7yS1mtCXBKEse8VKAxYg75OX5tmWEJMpOI/X1/eDwKolTeye7qzE0148eP1vhgVO3U1DNzHxPUnVRhcZSFAlw3Dn0bx5HI20W58yfAfQ8Trmaqa42LZi1rClgj6YEfDy4MK96+7L6n+WN500OMAy030+XoOAiO8qplneD8Iqvkgk/iyimHbYg+zPSEuUmohx2G/wAs9PSAz/iXi7OiSrGialctYdKgxH1rAw3EUhKAkD/8ZUD3cJUS2ABteOZakGrtEWrX+H9Y+EYk6Wh3s5FPTEdsl0ixaB3ojt0OTGULltFYogRftQrFLWNkejFPsJXaKgmo1EMNnAK16s1WZ3Kj8YAXcIYbG4dTh1By+/EqMuV7Y+C0g4gskA/lHpC1e9u7xArhp11+XSD9vnBEpS9yac6N5tCSS7b3z3weKPJ2wZyrSDmxdj7SfiNWi/8AaNcykzBOAOAgA8CP29IK7A2MJD6v+1OUOl72NM2UpCquI4/k+Y8XlqS6Wv6G54f4Sxv/ABnB5NRXKCYmDCyQM2HM+ZP7RXttm7IqQMgot0jFiJMxGfvpHdqqp/CGqW4R2mlJJoyQ+GmdFTInCySxLw0CUu9RkDRmycvw4wkbQyDKtB72JIU6TvBYjoMukOdtvFMtBQtWENRWnOEG+LQlU04VhaTqA2gGiRUNm2sJwp8mOytcew/YJZQe0WyUlKmc1LoUAwHEiHaxWsJWlYNKsc8wY5bNvErLJyGsGLHfuBLE5RcsctMVaY431tEm0WWehcrvlCgFJZQepHFNRxzgRcKvZp4QDXe6TUS1F9QC3pGZN7LSGTKU2eno8XJXGilGthS2Se0XNkskGYgEqDuQCKqGYADh8nI3sN5GzdnS3dD7yIsTpBCZFqdaZktQJlnCCQQ5QGzcpSXLsHNaRStN94UoVN7qlFQZgAAlg3LNuDZ5xXGSWgbTewqq57MpsSXbPuj46xFMuqxJzSz5dxMQ2C2pmIWpKvdALb3UlPxB6cYHXlMxLl6jXxivlewkkEV3XY1DujShAS/jCff1gUgpA7yQSxDOXZnD0PL9owZye0KcDqKtSrUt+aI5drBUEhLF953A6mGpNFcbBqLOv8ij0Hzhv2LklKFYgRlFGz21cpOJJxyhm47yOChqniOvEtZL6SWoOnygck249EjCmPt2nLlFy2/h/Un1ihdFoSoJIOcW7efd4rT6xk9BezlMwd/rFe8l5xMT7TrA69ZlTGiKtoY3SYKnqrFVOcbzVRGk1jWjDJ2wrd8MUhPdT+n+pULt2msMSVABL/l+Kox5fyNUPxR7aicRLQnRVSeQy836QKuSx9pMD5Cp8afXOL20a8Rlp3IB6n+wi5s1YVBiSwJfmxdurQ2c+GIvBj55bfSH64ru7NIArBsSStkjXXcNfrlFOwKoNPr68YM2Ea8CX5UHiSfCPP4MTz5al+5qz5HFWL9/fZ/Km96WrAdXq/H158M4B2LYyXZ1YwoLmJPdJTQVopnooUqDSOmlXdcwi3naVSlKC/dfuKdwQ7sTooOabhR2j0ODHT0YJZG1sRtr0l5imFQ+dEl6kBmr5PvhOnysClBVCCxy9RvDGm+HLa2fi7NIJY4sTbkvTyPnA2yXOq1zgsJ7iUJ7QnIqBKUppmSkJNNAY1TSirFK2wVYLGqb7vdR+b5b4O2a65aKgOd6ql/QdGi5hAJSC7NkzZZBqNypGwDRy8uaTf0dLFhilfZWmJixdMkKmpSSwJzzZgT9CIlCLdiuxc1E1UuqpWE4RmQcTtxGF23PARlsbP8AFh6+0owJIyyGVKEl/Rj+UZVEL1uWhOAJOiiRxdvCg84oW2bNUB3yqho2XEHFXwEVZEhYqo19BujRNx49mTFCSntFtEtKUzkygUqmpSH/AAgpWlXu5ByB0fWBcq2LE1MuYGUC1MuY4QYs6dfo5RSvuzBhOFFS26gkBn5l/HfFY8m+L9hZcdXJegTi/wAT/q9CYMXBcKrSvuBKauS6u6mlanPIZVgIq0lSnQWJz+bw47IzpiZc1UtGN8IAHNQDhxR35OIfmUopCcTTbA99XTOsSgrEFA6p14ENSBxs+MdpZ6HNUv4o/wDHw3QzbVJmKMxK2woOYI1CSABm9TXlCbY1kKUxZjQ+PlAQtxv2HJJOmNuzN/HCA7KFCDq2/cYepVs7REtX8Y8o5WqUJxxAhE7f+FfPjxgvc9+FATLmOhYmDPLMfOEyhfX/AEU9dlF/aHg/xjb/AKfmTEdq8sIdyFKOIgNkyWqMqh4hslolrUElRSoqU5AehYJAbKrk0rwhusR/wg42dKuAdJFauXBpnVovNKWKKaLg1N0cuvKSUTC6SASSmlCH04RTBjpVlupNpsypZ95lFB1ChiY50BYJYcenNmh+HLzTX0Zs2Pi/3Ct2LrDIQGS5bu7uJhVuo96G6XM7qafh+JhWVfIdjfxKFpT2k3DVzhT4AA/EwanXgmT2bFglQFNzMeYHy6irlS4xH8oc7t9fGMIk9qsrV7mSQdQPhqfDSDyQUnT6QzHk4Q12zqV1d8pSg56j8up8KwyJPcWoUBISP0poPPFHP9nL0l2ZAShl2mdRKXYJSDk51JrTOm6G6XMOArIYdmjLR1HF4Fz1gcHi/pRf8xeXLzkGpqhgDu5FAOUJO31jP3bEucpKCQnCUJJUqpBGFjiDP0h0BBwkVpAjbJSVpl2ckALJUs7paaGumIkI/wBRh2O1JCrOHTVzlhglSgcQBALFwXrlkp+vGHW7Z6Jd2S00KyVlWrqK1DCofiYAJY0LDMRNfUlKLIVoDKAE5B4NJSQ2o7yv9sK11qIWQoKYlSkkuzlnbRyAo8usN8mLeNyXovDXNJhMJzJzUXPE8zHgjziZoo3xbBLRSqj7o+PIfKOPG5So6bahGw1eFzJEomVPUlRSHUEhQY64QpJwuCGLsRrQkRYJkyWsBK2mpIBDkJWU5FJ/Co1pk5LPlF3Y69wolE3vEDAX13l9xZL6BSQdwi7fNzygQUzkuMnBBIzAbhp0jQvjoyOXPYesakT0LHZpSWBmAJAC3NXbvImBswWBBcQtW278DKScUtXurp/tU2Shu6iL93XslMrCpWGYAUqKvylu9WpLYuoiNe0koAyJFnMzFpVyaB8CAVNlV6UyipQsvHNxYpW2WpMtUxKSklZS4JKiE6s/ulx6RXvW0hVmUpsOIpYPriBbiwB8IY7RZSoNMlqS/wCFYb6HOEq8p3bzGSfZocJ3E6q9OkFi+b36JL4J17B0o13wx7HXkuVPwgEhWgGRAOnEPAmy2Q1cVIYcG1/biIatjZaZUx5gdJ/EBVJDsoakZgtGnPkjTTB8fx51zRS2hthK1spCsYBZKiWZwXcnDuaFaTMwqjql7SbMsmZMW4d8MuWvEthQEtqd8IaLoVaZncS2I5AEs790DVhC8WSNBZMcmuS9ECFZaeun7eJghLnJmgCZQg91YzBzHMcPoNdj2PkIQBOUyyCEJBdRUxao95jomnGlOfW1SkKmS1GqVEFmzBILRaXPoXzS0yJUhcickKyJDLTqHDkVzajHedKw83XbkmySw4KhZwkh8iABWuZalMxxhPWk9n3y+oG7rqYikWg4cYPu91Q3p0PA0/4vzZ5HjylBc+xWOcYzfE6Hsie4P1GnVifllUGOYybEV4iCwCsPMly3gDWHjZG2ghKczjyp+Yb92dOMItmmqEw4S1Sa1FHNR4wjxotTmF5DtRZNd6SJjHMGG2yJdIppv/iVCpZj7XNxRjvpDTI91P6f6lRebsmL8Tez2f2aZQ0SO0I0oO6OJ9K6xZKAOkWEJ7o5RpMTnBN2GtFewXKu0zTgwgoQ7qcVBASxS5CiTu9Ierttc2xylpti1zirCQEgEoSysROSlgFnzPnGfs6sQwKmkVXMCQ+qUILf8lK8Im+0e7yuyTiBVISocgtXwL9I0wlySixMuwndM1Kk4pSguWqvdNOm474WL2vkzrQVJS6JdAw99SSWGL8qTXnXQQjWa8ZtlK+yJCFkyyhyHISKh8l1SR8Wjf8A6xnSxglypaGoxClEN1EMWLi2weSYe2kvEWZNnC0hQFnwlBqD3mYvn7sKtttc6eoKCVgJ9zCHSMJIzOeZFBwq0CL4vebaZmOap1MEigASBkABlV/OLkmfOJ7NgrMJBQkqDuzfiA4iL/47Jew9dN6hbpmMiYmhST6QMvla+0xYF7nKSUgDLC2/PX4Qv3jJWFHGkhYzcEHzrG9jvyfLomYSPyqqPAxj/wBsoycoDnn5R4zLybSoHGiax0rUP/D+2nCIza1ktjf/AEj0KfTwj3/zy1u8uUf9A+Ue+9AhSjIljCHcOPxAMfE+ETi/a/sVSr4y/uSJmTFsnGTWh0RvLJH10g7c09MsCdMQQiWlkNhDijkknMtm1d0LFotKktgJB3/pUsMPLwihNtKyFKUpRJpU+Pkw6wTxtk5KOmPm2F//AHiR3FHsil5YB3ZlXGhSRvppCrdy5YShKXKlVXw+X7xP90/wiFqmJCClSUOQ5USokAbgokE8t8R7Myk4lupmAqBVquA+9hWBaUYMLCnPJFfYRSWqRm8O907QTMCJMmzGZJQcBVjCTQAlZcFIxEu3HPSE+ZYgspHeBUdSSalhw38m4xckW1cmWJSHPaE4QM6Co6AAvx4QmNP9zpeZjaxqukNVq2hkoUpMyzS3ZwUlOIPlidCcIp7xUAdIDz737CQuZZZRT2gcqUSpSU7xVQKeLgCjgs8B7mscyespmgBCFEHJkFnxFP4jkQAGJzyJBq+ZsqzGQEpwJUgnqyGxHIqALOa1PIs4qPo5dturKmztqTLHb2mYRMmDChSiXSljhy90d7HRs31BKJapKUrOB8DnCDmBo7Udm6wVWO84qHLOXo5pwDxHNQDuIMGp1KzbDweWK29sHqtBKWFCPSN7MCEqCqBTcyRkw6mIZklSTrzixZgxdZroNecbVWTs5coyxyp9k6QZKgpKizgkcq56QGnJ13k/P4iCdvnuKRIu5FKQcJGNDAp3lgVV3gkjpC8/CDKipTVIq2ZftQaDKgdsuJhwsSu6OX9SoRpS2XXPL6eHCwl0J/T/AFKjHnW7H4Xqg5I9wDgIgtc4AF/ONjQJ5D0hcvu24jgTUA148PrhFxXJ0G3R2L7PLQF2GQRlimN/vVDDestKkqSuqVoUlQ30y8HgDslZPu9lkSvyKUFfqIdX/ImDF9k9isjNNehBSfImGe0JZwtFuMxakpSCO0ExA3d4AngCkJB6RvPsnbWlUxacKJisAINAojCC+oKg3V4l2Z2dNrRNEtWGZLCSl8i7gg7svrKLFovCclBs9qSp00Cj76Tz/EOOfEx0Gm3SFoXb5sWApmHJZKVp3KFF8gSAofqhkuicmWApTEoLyzq4BIb0gffihOQoj3lJEwhspiWSumfeFRwEULtWpapctJOJ2L5BOZPE6bvGEyi1aCTGeXZJ1rs6Zk5CVKSSnEUhpoFCSzFKgQQFDTFurzu8pQTMUAGDmm6uUd/u8o7HAAMKUs2lB/aOFbQqBnLI/Oryb94TGNN0XJ2iK6wGO98uH08XbQrCgkbtwO7QxSu6zAgLfIkAdM/OLVtPs1coB/kOhf6YLE9wHJcPXN3L1fi9eMRzZjl8tw3RokRcsNiUvKgcVb03mGNpdiYQnkfGKtlQDxg5YUdmHLjQ88/SkXk7MrQAtQIav0PhFuTYsSFJCQWcvoW+cZ8maL0jq+J4Usb5y79EKLwBUlQPuim/w84t3VOKp8pnJSoqZqkBJKumFyeAiimzPVmTmTy3dWhg2IQBPOJJdaFolnccBUS3IM/HiWSqW0bc6bxST+hg/wDjBLM1QJxzFKQlIrVmxEGgCfefkNYofaNhQUsM0zECgIDvhzIYOkOa0DNBO17R2aXMUpSJvaAtgwpJBCgTXHhZwHr8IWtur9RaUyigDIKIPvJViWnCdCKv4QcZbOTDxptrknQnWNRbBQsYuSbGslg29sso0uOV7QjgfQwYRIDAuR8wHNfCKyTp6Op48f4av0DVymowHDfG1gu/tLOvupCStRSrLAUgAPwP1m0TWuaEpKy2JVEjQceQz8Iv7LFrIpt6vWKc5Rhy/mZvMcZ5FjBF3XJNosBKiKp76WBzBNcxuiSw3TaZZJIFS5GIfTxdtV9dicPefViHqHds6RZmWlWHE5auu6ueULyZcj21p/59mWGKCdJ9FC02EEqUpISpSMCi/FJxUzZubRtc01ksdBv/AIlxGm2GYSz0euJ8hmGzjFjPeV9aqiRuqYMkrtBW0CYtAElJWopGQoAzYicgM8412R2ZX94TNm4eylPMUQtKhiHupLHMqYvkwMHrBdyPussmYZgwp9mnupdg+Ml1KUOg4Q23Ncsrs8CgcCiCpKtSwIQph7oBBb+Ivkx6CSjEyttsg2ftWOQVVYzyUlswpAqN4cGvCGCyTBNllKs2KVDnqOETLsSWbkR0f4ExXIZamoyR8YU5X0Wc1+zdRl2+dJOqVDqhTfEw87Q3JKno76Q4yVqPrdCncsgovW1zW7iCkEtl23eB6EMecO9ttYAzh+aT5qSBj9HIrddBSZ0tSqy8KwEsMct2W+rju5N70L9zEy5yk6hRHm0dBvRSRaDM/DgCTymLCCeQz6Qj3TL/AMQtUw0Ss4uJfIQxyctsiVDte16GTZQkFpk5QSDqAcz4OfCOaYwqasn8ym6kn4QxbWWwrtMoGgQnGX0GfpAKw3aZmOaXEt6MWKjwLZZ16Qqcko7GYscpzUYqzZJSMiAOR+EbGzhaS6g24HveYpG1ru+WQyUMeZJPU1+ESS7OA2Ia05xlcl2jrYvDlyqaVFSXd6XBwjPuhzU8X0hkuSSy0qzAUwpRStT0yH7RSsqMS2JZxQ7voPBu71DtQAO7KT56dXrCpzb0b1hhjT4oYlKTMdPMQPstgwTcLAJYtxfTpFOy2k4qb4OptII73OFdipJw0uhfuq51zUAKPcSohm1SWrrGLyQJS/ZuFJoDk1OGZNX5wz3KUoQti4KlKS2419XhWv28FEulgHzAr45xN2THJzm16Bi5CveVR9/ygNbpoKgBkKxbtc9SsyYorSEgn1h2NVth5bqvRLcSmm1/Kr0gyD7MfrI8UgQu3Wr2g4g+YMH5CvZlJFRM9QImZfIT47uH9QHf3+YE1ZI9a9KNDJs4t7IaAZhhlAS9Akz1A5OlJ/2CvSGC5bOZdmUk6EkNqC0H5Ea8eL/Y5Sk5eTL+opX8fbr5J/lENN8JAlBsign/AIiF2+LMpU1RSlww3flHGGC9/wDIR/8AUf5BC8rXHGVjTU5lSxFJSrCkBk6BtDENj95fT1Mb3QslCnzwn0MQ2QOtfT4wMfyaJN6TOjWOXLlSxOX7qUpJGeMkd1IGqifJ4ZpVqEsSkrPtDVYzIUupHQlukLmzlhVMlyxOmLdKAUKGFg4YjCRn/EGU1HpDFZLnTKqGL5qJ7x4kmp8THRk17MgVn2kgOztWBdutCRMXiLJwguNzU8yIzabck9yUntFb37g5qGZ4BzHP9qb0mrWmRKZasQDpFFEGgbF7qSWGb+BgceOy7Lezd4rNrnIUgrTMQDM5OpKW3MH84KWu7FS1Fa1qXIqcQBcNooDXj6RNdd2TLPKE5Y75cTAchTuO2gObfmJ0i3Y72nrlKULOhTOClCy5andCksfEQc3u0RCROvHuWmfPSUyiJKJSBqAqYpuZNSflAnZi7zPmrnKLKKyvs9Klyz5t8Ib5As05WISDRTqlTZZWlJ1KQkKMtXBq8M4v2qQZ0qeUSzZsA9lMCEgpYE4iFUU+4VGhBrFylxKo5ZtDaDNts9KKurA/8KGHm3mINS0FKAg1SMn0/aBOx1jxY5hG5ifPzI8IPqlFRbQBzwHzjB5E7lX0dz/TcXGHN9sFsV4sIZIzUfQeZEa9gwCcWKr5ZecYVeqgycAAdgH+nieQomqEBR/UGHTM+UA0zoqUV2SyLKxEby5uBK/zLWRTcmnrijRph98qbcAQPLOMWm1pQlgO8fdSzMN7aQJHK2ZNqwCue7WCF2Wdc11ziRLSHw6Hc+990DLqsJWsFVSctw4wft00EBCSEy05qJbEdYpquheSV6M3db8U0vkctwGQELd4ky5qxml8uEFbQUIKDLXifUZdIGX33lhW8V6ZxI9lwirtFOZOl725injA63rxKCU5RvNUlj+X1/aI7uAM5INAdPhzMaIxrZnzzb+L6Zas9jSggqUxzpnBCzzxgXuSoVO5n+calDlalZP9fKKMxRHcAYKIJ47vEwv8+w2lBaB8ueVus5qW/KmXhSHWxTcVnURpiSehhKnyuzUU6Egg8DDXs+p7NMfRax4ND/Mp4YtfaOJgThmlGXZtZQA6iHJ403ZNGLarHwFR4xSWqpqc2AClDQbjzgRbrwKJ2F1FALKqqu8iv15xjjilJ2h88sYdoOKnBIYBqb4pWVffX0/qjJSMRqSzipJy6xWkqONXT1VB4402KyO0jqUq+sFnldlPkKXgDCcCDyxpIA6ht51gbbtprOCVTZky1KZ8ADIS+hHu5kCmKAlgumYoFCJalBQzAoAXdyaAM4zg9Yfs/RgSu0TMQZilNEpJyxKNSnjRqaZbcc1uzPONVQON+Wy2ezs4ShJSXCaJQlveVMzI0YAPkxJow7O7D4BinlM1WjNhD66Oa9IYLquiXIlCVKllLkFZapPPcNItLSQClykHdpFvNekDxKk+YZCCFrC5eWCYoYm3JUfe5K8Yzds8iX7BClOe6VAoAG9RV7zVDpxO0S2oyrNLM1SQ4y/MomgD5lywihYFTgFqWklc3NaC5G4BKiAyRQV4tnA3aJRHbE4FpwkKnMcagAA2gpuOQc5msBdrb1nWVKxOOORMlFIOvaEEYU0bNqHQHcYOIt0tDpEicpVSfdctmfehT+0C/kTbBNQJSkEqR76c2Wk905PR97PB3fonQA2avCShCUAlfdySk4hUkuN1fjrBC2WkLBElKgVBnUAA2urkxz+65oTNQpRIS7EjR9X4FjHQ7LalSiBMT2iDr+IddYxZY8ZHb8LKpw62vQJF1MHNTGbxsjKC0lsSQo8yHLdYPWoIWVCW9ACHOdHgXbLMtD4yychiBcnUJTmoDfQGF2zbz5fyYDm2tah7xAG7WM3fZiKqY7ySPjEky7RNOITv9JSRlkKGkWLDYg7MCxz38tYY5KtFLt2i/LtJwlMliW70w0SOR3cs4pWpALDEmZ+otXgn3WilfE9WIISSEflHmTxiSyyRmqgAzgapWUlbZp95MsBJDqeg4fKIJ09cwaAZEDUPv6RLa53aKGBJLUB4RvKkBCCqYcIG+C0v3L77egdabOkJBOTfExTkgqmBQoxemm4cz84mtM7tlBMtJwjLxzO6CtksqJSBj7yjUJSc+sO5cI77OfOs+So/ivf2yVc8dxg4UcSgeGnjG6bIZneP4uHlG8qylRBLB92Q4CCUiyBIStRSJKixCmc4h3VCuXA7w7OknM39GvJlUFsA31ZkYHCVFQUAFj3QNx0O6mRi5suf8PP/APtX/KiG82JBBQoUIyIFR8oDm6k2ZExCX7wUtzqWYkHXIePGFPyVLH+nW7ObKPLLzE6+7wUglCCxLEkUIoMj0ilOvpRXLXhAKAWqa4g1X+jG20H+a/8ACPjAzDHQxxjxRz8spc2G7otSpilvVgVcn05RtZ5nfmdPjEWzo/zf0fOPSvfX0+MKdc2MTfBfudL+zq9JsyzrSZoeWnuowJFC2FTgVyWDXVMNj43lEkkoKzSjOzMGBeub+6Y5JshewssyWtXuqCkkOzgg+AfCXjoV07VWMLQkzwZiyEkhCwl1d1sRGEJGhdqCsNsGg3dcyfgCQtwKDEly24l6txie8Lf2KMVonSpYGRIq/APUwDN/yEpINtkplh/8taSojo6j0Ecx2vv9NpmezBTKRROKq1nVaia8ADkOZgassYNoPtEC5yMCDORLcgzFYMSsgcKUnugOwLGtchBvZTbddqJQtcqQp+4MFFDcFFTYgdG3M9W5ArOL1mSyQINqkTHHlI6xtJtfLsgUkLE+0lJSAkABAOq1CgbdU16xyK9rfNnLxTVFR0H4RyGkTTUOKeMV7SgUiJjMmLjEqAx0rZO1dvZ0uO8junXICvM0PWObYYN7M3391WtWHEFJy1cO3Sp8uo5Y8ok8bJ+nI6BIsJ7XEfdcPy/tAqzqNotJmH3MRw8t8Ldv21tE0sWEvVAo44nlpB+5dprOruDuE0GMAHlQkecZ5Y5RXR04eXB3vfRtNu3ColLN6QCvi1CScKSrEqoqQ2YOXi8PN3mVMDoWDyII8qQs7e3axkzRniKSQeDj0PjA465bLzeTJQfHsHWOShacT0OZOfnENotAUHWQlAoDqrp8YCzZ6k40JLJKj9cPrcIqrS+Zf68o0LFu7M7/ANRpLW//AAPz9oEpSBISCSKk6QFtVrXMLrU+7cOUQ4Yw8NjjjHoxZfJyZdSevoarmudSpKVuRjrTUPT0BgquxSZCcc5YG5y5O4JGZ6CFWbfk5YSgKwISGSEd3IMHLufForBOpz3n4mEvFJv5M1R8pRjxgg9fO0CWazpPGYoN/tGfU+GsB7Rfk1aEoOFgnDkeJJzYEkuWDRqlD04RQWlieEMhCK1RlzZJt22POze1yBJ7O1KImI/y1sSFjcojJQ3mh5wQtm09lmylJK+8RRncFiHoDy5GObgExkUrCp+LBy5AxzySosXsormAszoFPGK6ZcbFROZJ+soy8PSpUKbuTYQuJYC1g/iQW4t+z+EaI/zFvw+MUSpmY13xassypJObfGFyjtsZeqJrMh5aSTofKNiiPR6DYUUqNZsgccniNMsR6PQFsJxRH2QdomlU6/NoxHoNl40rJJiixrEaJYIJO+MR6B9DZq5GFyx9coiWkR6PRaFSijUCsbiSDHo9FspJUWrNLZQYkHeCx0OYi/arfNKChSyoN+JiaZF2d49HoXSctjOougHgjCkx6PQ8ys2EsFo0VKAS/H4GPR6IUapEZCzHo9EIiQzSMoiUI9HopIuTvs2SmJJ6WjEegfYVfEyiUGB3xtNT3Y9HoElaZTaJ5SXjMegmLXZ//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tLang="en-US"/>
          </a:p>
        </p:txBody>
      </p:sp>
      <p:sp>
        <p:nvSpPr>
          <p:cNvPr id="34819" name="AutoShape 4" descr="data:image/jpeg;base64,/9j/4AAQSkZJRgABAQAAAQABAAD/2wCEAAkGBxQTEhUUExQWFhUXGR8bGBgYFxofGhodHRwcHB0cHBocHiggGholHx8YITIiJSkrLi4uHB8zODMsNygtLisBCgoKDg0OGxAQGywmICQvMiw0LCwsLCwsLC00LDQsLCwsLCwsLCwsLCwsLCwsLCwsLCwsLCwsLCwsLCwsLCwsLP/AABEIAOQA3QMBIgACEQEDEQH/xAAbAAACAgMBAAAAAAAAAAAAAAAFBgMEAQIHAP/EAEUQAAECAwUFBQUGBAUEAgMAAAECEQADIQQFEjFBBlFhcYETIpGhsSMywdHwBxRCUnLhYrLC8SQzgpKiFlTS4hVzQ3Sz/8QAGgEAAgMBAQAAAAAAAAAAAAAAAgMAAQQFBv/EACwRAAICAgICAgECBQUAAAAAAAABAhEDIRIxBEEiUTITcSNhgbHwBRRCkaH/2gAMAwEAAhEDEQA/ANRsROIDKlthGqtw/hgVfWz0yzYSohWJ2wElmbNwPp46dNtGCQVs+FDtqWGUJN8bQyZoHalQUHZKUnEMnG6tKKpHOTk2dBZWhKVPH8Uam0DjHlXYudMUpIJJctRwH1bdSJBcM8fhU/6T8odUV2w1lk/RCueBvLh3GQzoToaRGLRpXxjWdd5cgnCRmH1G8b848mxq35coKoEUsnsjRa6/3jYWn6rGsyyAl8QB4axqbOMsUX8QU8hsq3DLI8jGptvGI5tnST7x8ox93T+Y+UXUSuWQl++0/aM/e4i+7pb3vSPCzp/MfEfKJUS+WQlNs+mEYNqIz9BGqbOmhxHqQ0e+6JzxHxET4k/iG33n6YRsmeT9CIfuyd58RG6pSTqeQIifEq5mfvfONhaTx8BEKZKN/mIlEoAUJbg0RqJE5/Zlc8jM16RH965xr2KH97xPyyidElI1HqYr4olzfs1TNJrUDi0Y+9AanoIx2SFfifqecFrDs5OWMSJSsLPiIYNvClMD0im4rsnyfTKEue+hA3n55Rsq2oHFvPlp5xKi6Ss5lvWC9huNArhrvMRqPsF5JrSAibU7MOfdVSNgtX5Vf7VQ4SbuA0idVnSBlAtx+ilkmBJNwKH+dMSk/kR3l9WonrFa6ZWFc0Ock6/qg4iYokS2OFn7oAyYVGTdDFESfbTGAHdRk/8AFmdYU2Wm29jpb77SlJlrdKQgOSHBBSD1ocoSrzKJqgqUhYSnMnKrUAZx1PSGEjtgkFLqUkOp2LBO8Z7maLd3OkpRiGEgAFmIUrI0Zw9CDzelS1BWhdgHZ+W0wcj8IPXvbE2aV2hSVEqCQOJBL+URzbMmVOQuiUKCidACM+mR6wv26daJ01SElCkFRwlb4Al+73RrkO8M4FLk79BtgG3rFpmOgqFSVEgVc1A1bnlFmXs0VthWQdDu8ItXddZlzShQr6604fVIcZMpMpIJzOQ5vpR9acDUAEg55GtRKr7FyzbCoCRjWpR1LgDoNBEMzYdGN8agn8tH/wB37RnajaYomGWgYlDU15EGjOKslqZuY22Z2iXNJlzAkKYqSU+6QkElJToWBLjqDF1kS5WDa6IrTsjJYgYkk6u/lEKNlpCU1xK4lR+DQ2qSFD64fMHwiPYm6Zc1ExS8RJmAkYi2SXO+vOFqc37GcPjy+hAtV2Se1CACEuMRxHM5Z+MEf+nZLkMSRmApVH31iTam7lSJ82WaVxJJ1TmD0FP7RX2ZtRWtZcnEczuDAeTeEMblxuw8sIKmvZsnZ2UKqLDepRAT1Dcqxuq5bL/3EocQsn1URBydKBDEOHT/ADCB5s0rtCjBXe5bQ7w9H/bUYScltiZOvRTFy2X/ALiUf9X/ALR5Fy2T/uZfLH/7PGJ1kT96loAAS6qZ/gSetSa+kWiiR2vZ4Tidq+LM+763saf2wVP+RHKuGzLISidLKjkElyf+UbW/ZhMtQSe9R8y3g/pEtjs4TbZAAYYy2WWAfvXXlDVtFLabT8o+MLm5RaphRlYjjZ9L0HQH6MSI2cQogFOo5+cMCREkpNRzhf6svsKkYsOyUgfgB3OSfXLpEd+WZKSJaS4yyBwsB3QcxQim4joVtFsUkFMoOo/iPujqaE8P7QLVYnThJKlkk0cqqznRzTjFJvtlg6TIFGrBWRZTubnBiw3UWGCWAOJYeTH1gvJuZX4lgfpz8aeYgnMoXBYlUenNh5nOPfdRp9eNfCGK8rmV2fsAgrLVmKUBnn3R8IEXda5kpARNQStdUFIlJSoHRJM0lZ1Zga0DRW2tA3sC2+7ilKlspLBydaV1oR0gNYw61MX7qH8+nQQy2m3Km2UlSSCZVSWqcNSAMq8oTbAl5kxlYaJ/qiL2gl9jZdzs4aiBmSN1cjEdpmKwZEEPkdxyq2ofpGbLMwYTwA8vmxiRa0ZOC6uBJGIk036Dn1hkgEi7tRLHZjhMV9eUBrJhShsNFODShyDE5ZevCCN+WhwhOocq5n684oyZ6cACizK13FJy/wCXjSAg1QUk6LypOObZ16rlh+eFKj5qMDdrrzRLUAoFRBDAE0Ob0IyYB3zRk4eL9ntQM2QBmmX/AEpTnrVJhY2wYzz+pf8AOuDxpOWyPohvCRLmo7YDDMmEEOa4Q4ICQSAzA1NHA5kdn7FKQhM1ipbLBwqAw4iUAqBerOA28uzQIsUsOHYBuXnDBdkoBBUlTuVCn6j/AGiZJ0qLjEL2aWEpAS7A4WJcgFyK61Bb9XARc+z8MmeNaH/iR8IHyT7xehw+a0/CLv2eh5loG5Ifq7DwrAQ3sNuoSX7Af7W7IcRmORhTLSBoQorxaUPuV4kbmCWCziWgTHAxJDfq+mho+1ZBMtdaASzz7zfGFsVs8v8AUPUQ+X4oRFg2TtYpmmSwSGLpLZEGoL+sXDfIJC+wW5qD6Hc7a8AN8KChHT9n7KoWeUQwxS0ElqsUgtll8hDHCMekLcmKky8SbQiYZawxUWap7qRTqH4AiLyr1SVYuxW/wfUcvrKCtqsY+/SUnvOlZyYq7o3ZfsdYNmwqcAJYaNoOmfWJp+itiOm9gm0S5qkKCUqJajnutqWf5xYv3bKZMmYpctKQUhsRKqOa0bPr1iTbuUO0lpI3n/iPlCtakMoN+URHFOrQa6CMraaalQVMZSTTCABU8c9IbLrtImYVM2Uc7tnu9QfWHnZdXsxCc0ElaDg9tDzZrEgy1KwgqrnUUFKZQu3XKNqVLmlBPdBOFZCEkAEKMtwClTqoxDuNKtl3H2auZ9BA25Uy7PJSVtLWQ6gXxZlnDOABppCYuov7I1bDlhlkJGIuTXRhypF5IhKtv2iWSVQKxHcK/wArt1aBE37XEA9yQo82/wDKJHHJrSI5I6aqA95XfiqFEMhkpAoFJLpUB0AbgNwhDH2v77MP90XrL9q1mXSZLmy+LBSfI4vAGC/Smt0Dzi/ZtJl/4B6uZas+rDoPnCrda2mTcskf1Q6WmdKVZFGQoKl4FYSFPoacCNxyyhLuj35nJH9UC/YyIwqT3U8vhESQlJKgADVy1flEmPuDkPhEHrFz70FE1VMLuef08QWmYhlKZlah3TwIB10biCGYxtMVFSeIpBFq5JntgSSYH7Vn2vNSv5lxau1XtBFW/wBTLSWB55fiMMh+QMitZLUlCkgnIVZ3yp5H0hhszLU6U91SSSRzcmmZ94nq8ArmuQT1qYpWlOI95gWGRBfE3DnSkULxnKlkol4UgKJdIY+6RoTVtczvoGkoxnLinspNpWx5si6kO7N1qkwz7I2NKVWhQfEvC5JJyCgANwjmWyU/2sxDuwXXhm3SOpbMTAFTHLOBn1+cUouLoGTTVgH7VgBZ5latL/8A6I/eFWyyFLsyQgOQQQ+VKw1/ajMCpE0Av7OWot/+xKHoTAPZ1PsRz9Gg5tqC/cGHYnXhcU2UgrUBhTmXD7ofNntrLEizSETJpC0y0JUOzmUISAahJBrFPacPZZ36R/MI5xDccv1I7BkkmdRk3pItF52cyFYkhMwHuqTXs1fmA3Q8CQwjgl3E4kgEg8FFJyP4k1H1Q5QYXMJDpXMo7vNmZ56rZmIObVHewkLgnEFug19ox/xEvl/TCjeasJSSMwR1Ff6h4GNrUt1g97MgupR0P5qjJmLHOgLpTDfJcS+v9MT2i1+NlKdPxBm8+Lx0TYZMpcv2iykMGI1L8jHNhDzsWr2JgM/4l4nsfbxvBKLPMEhau0Z0nCXegOaWyeOYXymZOcqmKUPynI8SzAnnHQ58wpAIShT0AVLSp1aBz7r5PyhbviwsVLoHJUoAuKk1SWDpdxkMvDPB1tDqT0xCmWMjSKcxLEw2T0iB1os4Z2jVHJ9ipYvoAqDRhJizaJUV0w2zO1THn7O7wQhE6WXxFQWOIYJPUFvERet8zHOUxIYJ+MJ1wqCJ0tagFAEgg5VBFaGlX6QzCYkz5pACKJDcQV8OUYs0fk2asT0HAnuJ5D0iAtEyVdwch6QPtc/ACfCKkthoittqSgOo9BA2y2/tCujMH/aKlpmmYtKBmTX63aRJbECzKmgZnABzIJJg1FL4vtkt1y9XRZVb+zJbP0gXPtKlzEuSf7GK5Xq8TWCzlRKtck/EnhlDFFR2K5OTDNhu8KqlSkEipTrzEbT9lVE0mPugtdWzx7ATjOIBJwipoDnmwGdK5u8aSL1wKVLmlyMlAM44jfnCXOV/FjeOto1uK5kyCSS6sKssvdMPVzSwcXsu0IyqRhz6V47oUbPb0LUUh3KVGo3IUYabsnLSopSVd7MJzLA8CcnilKXJNgyXxAu3yWkTh2XZnsUZEF/8TJrA7ZstIrRiTluA+TQY2sSDKnFZV3JTAPVTLQSl2OE0zL1q2kVUITMSDjCkEqICTkCpTJKh3qAs1MzoYZk/Hf2BDsivaUlUmaFlhhGoGoo53/COZWkAKIS7OWOtId7yS1mtCXBKEse8VKAxYg75OX5tmWEJMpOI/X1/eDwKolTeye7qzE0148eP1vhgVO3U1DNzHxPUnVRhcZSFAlw3Dn0bx5HI20W58yfAfQ8Trmaqa42LZi1rClgj6YEfDy4MK96+7L6n+WN500OMAy030+XoOAiO8qplneD8Iqvkgk/iyimHbYg+zPSEuUmohx2G/wAs9PSAz/iXi7OiSrGialctYdKgxH1rAw3EUhKAkD/8ZUD3cJUS2ABteOZakGrtEWrX+H9Y+EYk6Wh3s5FPTEdsl0ixaB3ojt0OTGULltFYogRftQrFLWNkejFPsJXaKgmo1EMNnAK16s1WZ3Kj8YAXcIYbG4dTh1By+/EqMuV7Y+C0g4gskA/lHpC1e9u7xArhp11+XSD9vnBEpS9yac6N5tCSS7b3z3weKPJ2wZyrSDmxdj7SfiNWi/8AaNcykzBOAOAgA8CP29IK7A2MJD6v+1OUOl72NM2UpCquI4/k+Y8XlqS6Wv6G54f4Sxv/ABnB5NRXKCYmDCyQM2HM+ZP7RXttm7IqQMgot0jFiJMxGfvpHdqqp/CGqW4R2mlJJoyQ+GmdFTInCySxLw0CUu9RkDRmycvw4wkbQyDKtB72JIU6TvBYjoMukOdtvFMtBQtWENRWnOEG+LQlU04VhaTqA2gGiRUNm2sJwp8mOytcew/YJZQe0WyUlKmc1LoUAwHEiHaxWsJWlYNKsc8wY5bNvErLJyGsGLHfuBLE5RcsctMVaY431tEm0WWehcrvlCgFJZQepHFNRxzgRcKvZp4QDXe6TUS1F9QC3pGZN7LSGTKU2eno8XJXGilGthS2Se0XNkskGYgEqDuQCKqGYADh8nI3sN5GzdnS3dD7yIsTpBCZFqdaZktQJlnCCQQ5QGzcpSXLsHNaRStN94UoVN7qlFQZgAAlg3LNuDZ5xXGSWgbTewqq57MpsSXbPuj46xFMuqxJzSz5dxMQ2C2pmIWpKvdALb3UlPxB6cYHXlMxLl6jXxivlewkkEV3XY1DujShAS/jCff1gUgpA7yQSxDOXZnD0PL9owZye0KcDqKtSrUt+aI5drBUEhLF953A6mGpNFcbBqLOv8ij0Hzhv2LklKFYgRlFGz21cpOJJxyhm47yOChqniOvEtZL6SWoOnygck249EjCmPt2nLlFy2/h/Un1ihdFoSoJIOcW7efd4rT6xk9BezlMwd/rFe8l5xMT7TrA69ZlTGiKtoY3SYKnqrFVOcbzVRGk1jWjDJ2wrd8MUhPdT+n+pULt2msMSVABL/l+Kox5fyNUPxR7aicRLQnRVSeQy836QKuSx9pMD5Cp8afXOL20a8Rlp3IB6n+wi5s1YVBiSwJfmxdurQ2c+GIvBj55bfSH64ru7NIArBsSStkjXXcNfrlFOwKoNPr68YM2Ea8CX5UHiSfCPP4MTz5al+5qz5HFWL9/fZ/Km96WrAdXq/H158M4B2LYyXZ1YwoLmJPdJTQVopnooUqDSOmlXdcwi3naVSlKC/dfuKdwQ7sTooOabhR2j0ODHT0YJZG1sRtr0l5imFQ+dEl6kBmr5PvhOnysClBVCCxy9RvDGm+HLa2fi7NIJY4sTbkvTyPnA2yXOq1zgsJ7iUJ7QnIqBKUppmSkJNNAY1TSirFK2wVYLGqb7vdR+b5b4O2a65aKgOd6ql/QdGi5hAJSC7NkzZZBqNypGwDRy8uaTf0dLFhilfZWmJixdMkKmpSSwJzzZgT9CIlCLdiuxc1E1UuqpWE4RmQcTtxGF23PARlsbP8AFh6+0owJIyyGVKEl/Rj+UZVEL1uWhOAJOiiRxdvCg84oW2bNUB3yqho2XEHFXwEVZEhYqo19BujRNx49mTFCSntFtEtKUzkygUqmpSH/AAgpWlXu5ByB0fWBcq2LE1MuYGUC1MuY4QYs6dfo5RSvuzBhOFFS26gkBn5l/HfFY8m+L9hZcdXJegTi/wAT/q9CYMXBcKrSvuBKauS6u6mlanPIZVgIq0lSnQWJz+bw47IzpiZc1UtGN8IAHNQDhxR35OIfmUopCcTTbA99XTOsSgrEFA6p14ENSBxs+MdpZ6HNUv4o/wDHw3QzbVJmKMxK2woOYI1CSABm9TXlCbY1kKUxZjQ+PlAQtxv2HJJOmNuzN/HCA7KFCDq2/cYepVs7REtX8Y8o5WqUJxxAhE7f+FfPjxgvc9+FATLmOhYmDPLMfOEyhfX/AEU9dlF/aHg/xjb/AKfmTEdq8sIdyFKOIgNkyWqMqh4hslolrUElRSoqU5AehYJAbKrk0rwhusR/wg42dKuAdJFauXBpnVovNKWKKaLg1N0cuvKSUTC6SASSmlCH04RTBjpVlupNpsypZ95lFB1ChiY50BYJYcenNmh+HLzTX0Zs2Pi/3Ct2LrDIQGS5bu7uJhVuo96G6XM7qafh+JhWVfIdjfxKFpT2k3DVzhT4AA/EwanXgmT2bFglQFNzMeYHy6irlS4xH8oc7t9fGMIk9qsrV7mSQdQPhqfDSDyQUnT6QzHk4Q12zqV1d8pSg56j8up8KwyJPcWoUBISP0poPPFHP9nL0l2ZAShl2mdRKXYJSDk51JrTOm6G6XMOArIYdmjLR1HF4Fz1gcHi/pRf8xeXLzkGpqhgDu5FAOUJO31jP3bEucpKCQnCUJJUqpBGFjiDP0h0BBwkVpAjbJSVpl2ckALJUs7paaGumIkI/wBRh2O1JCrOHTVzlhglSgcQBALFwXrlkp+vGHW7Z6Jd2S00KyVlWrqK1DCofiYAJY0LDMRNfUlKLIVoDKAE5B4NJSQ2o7yv9sK11qIWQoKYlSkkuzlnbRyAo8usN8mLeNyXovDXNJhMJzJzUXPE8zHgjziZoo3xbBLRSqj7o+PIfKOPG5So6bahGw1eFzJEomVPUlRSHUEhQY64QpJwuCGLsRrQkRYJkyWsBK2mpIBDkJWU5FJ/Co1pk5LPlF3Y69wolE3vEDAX13l9xZL6BSQdwi7fNzygQUzkuMnBBIzAbhp0jQvjoyOXPYesakT0LHZpSWBmAJAC3NXbvImBswWBBcQtW278DKScUtXurp/tU2Shu6iL93XslMrCpWGYAUqKvylu9WpLYuoiNe0koAyJFnMzFpVyaB8CAVNlV6UyipQsvHNxYpW2WpMtUxKSklZS4JKiE6s/ulx6RXvW0hVmUpsOIpYPriBbiwB8IY7RZSoNMlqS/wCFYb6HOEq8p3bzGSfZocJ3E6q9OkFi+b36JL4J17B0o13wx7HXkuVPwgEhWgGRAOnEPAmy2Q1cVIYcG1/biIatjZaZUx5gdJ/EBVJDsoakZgtGnPkjTTB8fx51zRS2hthK1spCsYBZKiWZwXcnDuaFaTMwqjql7SbMsmZMW4d8MuWvEthQEtqd8IaLoVaZncS2I5AEs790DVhC8WSNBZMcmuS9ECFZaeun7eJghLnJmgCZQg91YzBzHMcPoNdj2PkIQBOUyyCEJBdRUxao95jomnGlOfW1SkKmS1GqVEFmzBILRaXPoXzS0yJUhcickKyJDLTqHDkVzajHedKw83XbkmySw4KhZwkh8iABWuZalMxxhPWk9n3y+oG7rqYikWg4cYPu91Q3p0PA0/4vzZ5HjylBc+xWOcYzfE6Hsie4P1GnVifllUGOYybEV4iCwCsPMly3gDWHjZG2ghKczjyp+Yb92dOMItmmqEw4S1Sa1FHNR4wjxotTmF5DtRZNd6SJjHMGG2yJdIppv/iVCpZj7XNxRjvpDTI91P6f6lRebsmL8Tez2f2aZQ0SO0I0oO6OJ9K6xZKAOkWEJ7o5RpMTnBN2GtFewXKu0zTgwgoQ7qcVBASxS5CiTu9Ierttc2xylpti1zirCQEgEoSysROSlgFnzPnGfs6sQwKmkVXMCQ+qUILf8lK8Im+0e7yuyTiBVISocgtXwL9I0wlySixMuwndM1Kk4pSguWqvdNOm474WL2vkzrQVJS6JdAw99SSWGL8qTXnXQQjWa8ZtlK+yJCFkyyhyHISKh8l1SR8Wjf8A6xnSxglypaGoxClEN1EMWLi2weSYe2kvEWZNnC0hQFnwlBqD3mYvn7sKtttc6eoKCVgJ9zCHSMJIzOeZFBwq0CL4vebaZmOap1MEigASBkABlV/OLkmfOJ7NgrMJBQkqDuzfiA4iL/47Jew9dN6hbpmMiYmhST6QMvla+0xYF7nKSUgDLC2/PX4Qv3jJWFHGkhYzcEHzrG9jvyfLomYSPyqqPAxj/wBsoycoDnn5R4zLybSoHGiax0rUP/D+2nCIza1ktjf/AEj0KfTwj3/zy1u8uUf9A+Ue+9AhSjIljCHcOPxAMfE+ETi/a/sVSr4y/uSJmTFsnGTWh0RvLJH10g7c09MsCdMQQiWlkNhDijkknMtm1d0LFotKktgJB3/pUsMPLwihNtKyFKUpRJpU+Pkw6wTxtk5KOmPm2F//AHiR3FHsil5YB3ZlXGhSRvppCrdy5YShKXKlVXw+X7xP90/wiFqmJCClSUOQ5USokAbgokE8t8R7Myk4lupmAqBVquA+9hWBaUYMLCnPJFfYRSWqRm8O907QTMCJMmzGZJQcBVjCTQAlZcFIxEu3HPSE+ZYgspHeBUdSSalhw38m4xckW1cmWJSHPaE4QM6Co6AAvx4QmNP9zpeZjaxqukNVq2hkoUpMyzS3ZwUlOIPlidCcIp7xUAdIDz737CQuZZZRT2gcqUSpSU7xVQKeLgCjgs8B7mscyespmgBCFEHJkFnxFP4jkQAGJzyJBq+ZsqzGQEpwJUgnqyGxHIqALOa1PIs4qPo5dturKmztqTLHb2mYRMmDChSiXSljhy90d7HRs31BKJapKUrOB8DnCDmBo7Udm6wVWO84qHLOXo5pwDxHNQDuIMGp1KzbDweWK29sHqtBKWFCPSN7MCEqCqBTcyRkw6mIZklSTrzixZgxdZroNecbVWTs5coyxyp9k6QZKgpKizgkcq56QGnJ13k/P4iCdvnuKRIu5FKQcJGNDAp3lgVV3gkjpC8/CDKipTVIq2ZftQaDKgdsuJhwsSu6OX9SoRpS2XXPL6eHCwl0J/T/AFKjHnW7H4Xqg5I9wDgIgtc4AF/ONjQJ5D0hcvu24jgTUA148PrhFxXJ0G3R2L7PLQF2GQRlimN/vVDDestKkqSuqVoUlQ30y8HgDslZPu9lkSvyKUFfqIdX/ImDF9k9isjNNehBSfImGe0JZwtFuMxakpSCO0ExA3d4AngCkJB6RvPsnbWlUxacKJisAINAojCC+oKg3V4l2Z2dNrRNEtWGZLCSl8i7gg7svrKLFovCclBs9qSp00Cj76Tz/EOOfEx0Gm3SFoXb5sWApmHJZKVp3KFF8gSAofqhkuicmWApTEoLyzq4BIb0gffihOQoj3lJEwhspiWSumfeFRwEULtWpapctJOJ2L5BOZPE6bvGEyi1aCTGeXZJ1rs6Zk5CVKSSnEUhpoFCSzFKgQQFDTFurzu8pQTMUAGDmm6uUd/u8o7HAAMKUs2lB/aOFbQqBnLI/Oryb94TGNN0XJ2iK6wGO98uH08XbQrCgkbtwO7QxSu6zAgLfIkAdM/OLVtPs1coB/kOhf6YLE9wHJcPXN3L1fi9eMRzZjl8tw3RokRcsNiUvKgcVb03mGNpdiYQnkfGKtlQDxg5YUdmHLjQ88/SkXk7MrQAtQIav0PhFuTYsSFJCQWcvoW+cZ8maL0jq+J4Usb5y79EKLwBUlQPuim/w84t3VOKp8pnJSoqZqkBJKumFyeAiimzPVmTmTy3dWhg2IQBPOJJdaFolnccBUS3IM/HiWSqW0bc6bxST+hg/wDjBLM1QJxzFKQlIrVmxEGgCfefkNYofaNhQUsM0zECgIDvhzIYOkOa0DNBO17R2aXMUpSJvaAtgwpJBCgTXHhZwHr8IWtur9RaUyigDIKIPvJViWnCdCKv4QcZbOTDxptrknQnWNRbBQsYuSbGslg29sso0uOV7QjgfQwYRIDAuR8wHNfCKyTp6Op48f4av0DVymowHDfG1gu/tLOvupCStRSrLAUgAPwP1m0TWuaEpKy2JVEjQceQz8Iv7LFrIpt6vWKc5Rhy/mZvMcZ5FjBF3XJNosBKiKp76WBzBNcxuiSw3TaZZJIFS5GIfTxdtV9dicPefViHqHds6RZmWlWHE5auu6ueULyZcj21p/59mWGKCdJ9FC02EEqUpISpSMCi/FJxUzZubRtc01ksdBv/AIlxGm2GYSz0euJ8hmGzjFjPeV9aqiRuqYMkrtBW0CYtAElJWopGQoAzYicgM8412R2ZX94TNm4eylPMUQtKhiHupLHMqYvkwMHrBdyPussmYZgwp9mnupdg+Ml1KUOg4Q23Ncsrs8CgcCiCpKtSwIQph7oBBb+Ivkx6CSjEyttsg2ftWOQVVYzyUlswpAqN4cGvCGCyTBNllKs2KVDnqOETLsSWbkR0f4ExXIZamoyR8YU5X0Wc1+zdRl2+dJOqVDqhTfEw87Q3JKno76Q4yVqPrdCncsgovW1zW7iCkEtl23eB6EMecO9ttYAzh+aT5qSBj9HIrddBSZ0tSqy8KwEsMct2W+rju5N70L9zEy5yk6hRHm0dBvRSRaDM/DgCTymLCCeQz6Qj3TL/AMQtUw0Ss4uJfIQxyctsiVDte16GTZQkFpk5QSDqAcz4OfCOaYwqasn8ym6kn4QxbWWwrtMoGgQnGX0GfpAKw3aZmOaXEt6MWKjwLZZ16Qqcko7GYscpzUYqzZJSMiAOR+EbGzhaS6g24HveYpG1ru+WQyUMeZJPU1+ESS7OA2Ia05xlcl2jrYvDlyqaVFSXd6XBwjPuhzU8X0hkuSSy0qzAUwpRStT0yH7RSsqMS2JZxQ7voPBu71DtQAO7KT56dXrCpzb0b1hhjT4oYlKTMdPMQPstgwTcLAJYtxfTpFOy2k4qb4OptII73OFdipJw0uhfuq51zUAKPcSohm1SWrrGLyQJS/ZuFJoDk1OGZNX5wz3KUoQti4KlKS2419XhWv28FEulgHzAr45xN2THJzm16Bi5CveVR9/ygNbpoKgBkKxbtc9SsyYorSEgn1h2NVth5bqvRLcSmm1/Kr0gyD7MfrI8UgQu3Wr2g4g+YMH5CvZlJFRM9QImZfIT47uH9QHf3+YE1ZI9a9KNDJs4t7IaAZhhlAS9Akz1A5OlJ/2CvSGC5bOZdmUk6EkNqC0H5Ea8eL/Y5Sk5eTL+opX8fbr5J/lENN8JAlBsign/AIiF2+LMpU1RSlww3flHGGC9/wDIR/8AUf5BC8rXHGVjTU5lSxFJSrCkBk6BtDENj95fT1Mb3QslCnzwn0MQ2QOtfT4wMfyaJN6TOjWOXLlSxOX7qUpJGeMkd1IGqifJ4ZpVqEsSkrPtDVYzIUupHQlukLmzlhVMlyxOmLdKAUKGFg4YjCRn/EGU1HpDFZLnTKqGL5qJ7x4kmp8THRk17MgVn2kgOztWBdutCRMXiLJwguNzU8yIzabck9yUntFb37g5qGZ4BzHP9qb0mrWmRKZasQDpFFEGgbF7qSWGb+BgceOy7Lezd4rNrnIUgrTMQDM5OpKW3MH84KWu7FS1Fa1qXIqcQBcNooDXj6RNdd2TLPKE5Y75cTAchTuO2gObfmJ0i3Y72nrlKULOhTOClCy5andCksfEQc3u0RCROvHuWmfPSUyiJKJSBqAqYpuZNSflAnZi7zPmrnKLKKyvs9Klyz5t8Ib5As05WISDRTqlTZZWlJ1KQkKMtXBq8M4v2qQZ0qeUSzZsA9lMCEgpYE4iFUU+4VGhBrFylxKo5ZtDaDNts9KKurA/8KGHm3mINS0FKAg1SMn0/aBOx1jxY5hG5ifPzI8IPqlFRbQBzwHzjB5E7lX0dz/TcXGHN9sFsV4sIZIzUfQeZEa9gwCcWKr5ZecYVeqgycAAdgH+nieQomqEBR/UGHTM+UA0zoqUV2SyLKxEby5uBK/zLWRTcmnrijRph98qbcAQPLOMWm1pQlgO8fdSzMN7aQJHK2ZNqwCue7WCF2Wdc11ziRLSHw6Hc+990DLqsJWsFVSctw4wft00EBCSEy05qJbEdYpquheSV6M3db8U0vkctwGQELd4ky5qxml8uEFbQUIKDLXifUZdIGX33lhW8V6ZxI9lwirtFOZOl725injA63rxKCU5RvNUlj+X1/aI7uAM5INAdPhzMaIxrZnzzb+L6Zas9jSggqUxzpnBCzzxgXuSoVO5n+calDlalZP9fKKMxRHcAYKIJ47vEwv8+w2lBaB8ueVus5qW/KmXhSHWxTcVnURpiSehhKnyuzUU6Egg8DDXs+p7NMfRax4ND/Mp4YtfaOJgThmlGXZtZQA6iHJ403ZNGLarHwFR4xSWqpqc2AClDQbjzgRbrwKJ2F1FALKqqu8iv15xjjilJ2h88sYdoOKnBIYBqb4pWVffX0/qjJSMRqSzipJy6xWkqONXT1VB4402KyO0jqUq+sFnldlPkKXgDCcCDyxpIA6ht51gbbtprOCVTZky1KZ8ADIS+hHu5kCmKAlgumYoFCJalBQzAoAXdyaAM4zg9Yfs/RgSu0TMQZilNEpJyxKNSnjRqaZbcc1uzPONVQON+Wy2ezs4ShJSXCaJQlveVMzI0YAPkxJow7O7D4BinlM1WjNhD66Oa9IYLquiXIlCVKllLkFZapPPcNItLSQClykHdpFvNekDxKk+YZCCFrC5eWCYoYm3JUfe5K8Yzds8iX7BClOe6VAoAG9RV7zVDpxO0S2oyrNLM1SQ4y/MomgD5lywihYFTgFqWklc3NaC5G4BKiAyRQV4tnA3aJRHbE4FpwkKnMcagAA2gpuOQc5msBdrb1nWVKxOOORMlFIOvaEEYU0bNqHQHcYOIt0tDpEicpVSfdctmfehT+0C/kTbBNQJSkEqR76c2Wk905PR97PB3fonQA2avCShCUAlfdySk4hUkuN1fjrBC2WkLBElKgVBnUAA2urkxz+65oTNQpRIS7EjR9X4FjHQ7LalSiBMT2iDr+IddYxZY8ZHb8LKpw62vQJF1MHNTGbxsjKC0lsSQo8yHLdYPWoIWVCW9ACHOdHgXbLMtD4yychiBcnUJTmoDfQGF2zbz5fyYDm2tah7xAG7WM3fZiKqY7ySPjEky7RNOITv9JSRlkKGkWLDYg7MCxz38tYY5KtFLt2i/LtJwlMliW70w0SOR3cs4pWpALDEmZ+otXgn3WilfE9WIISSEflHmTxiSyyRmqgAzgapWUlbZp95MsBJDqeg4fKIJ09cwaAZEDUPv6RLa53aKGBJLUB4RvKkBCCqYcIG+C0v3L77egdabOkJBOTfExTkgqmBQoxemm4cz84mtM7tlBMtJwjLxzO6CtksqJSBj7yjUJSc+sO5cI77OfOs+So/ivf2yVc8dxg4UcSgeGnjG6bIZneP4uHlG8qylRBLB92Q4CCUiyBIStRSJKixCmc4h3VCuXA7w7OknM39GvJlUFsA31ZkYHCVFQUAFj3QNx0O6mRi5suf8PP/APtX/KiG82JBBQoUIyIFR8oDm6k2ZExCX7wUtzqWYkHXIePGFPyVLH+nW7ObKPLLzE6+7wUglCCxLEkUIoMj0ilOvpRXLXhAKAWqa4g1X+jG20H+a/8ACPjAzDHQxxjxRz8spc2G7otSpilvVgVcn05RtZ5nfmdPjEWzo/zf0fOPSvfX0+MKdc2MTfBfudL+zq9JsyzrSZoeWnuowJFC2FTgVyWDXVMNj43lEkkoKzSjOzMGBeub+6Y5JshewssyWtXuqCkkOzgg+AfCXjoV07VWMLQkzwZiyEkhCwl1d1sRGEJGhdqCsNsGg3dcyfgCQtwKDEly24l6txie8Lf2KMVonSpYGRIq/APUwDN/yEpINtkplh/8taSojo6j0Ecx2vv9NpmezBTKRROKq1nVaia8ADkOZgassYNoPtEC5yMCDORLcgzFYMSsgcKUnugOwLGtchBvZTbddqJQtcqQp+4MFFDcFFTYgdG3M9W5ArOL1mSyQINqkTHHlI6xtJtfLsgUkLE+0lJSAkABAOq1CgbdU16xyK9rfNnLxTVFR0H4RyGkTTUOKeMV7SgUiJjMmLjEqAx0rZO1dvZ0uO8junXICvM0PWObYYN7M3391WtWHEFJy1cO3Sp8uo5Y8ok8bJ+nI6BIsJ7XEfdcPy/tAqzqNotJmH3MRw8t8Ldv21tE0sWEvVAo44nlpB+5dprOruDuE0GMAHlQkecZ5Y5RXR04eXB3vfRtNu3ColLN6QCvi1CScKSrEqoqQ2YOXi8PN3mVMDoWDyII8qQs7e3axkzRniKSQeDj0PjA465bLzeTJQfHsHWOShacT0OZOfnENotAUHWQlAoDqrp8YCzZ6k40JLJKj9cPrcIqrS+Zf68o0LFu7M7/ANRpLW//AAPz9oEpSBISCSKk6QFtVrXMLrU+7cOUQ4Yw8NjjjHoxZfJyZdSevoarmudSpKVuRjrTUPT0BgquxSZCcc5YG5y5O4JGZ6CFWbfk5YSgKwISGSEd3IMHLufForBOpz3n4mEvFJv5M1R8pRjxgg9fO0CWazpPGYoN/tGfU+GsB7Rfk1aEoOFgnDkeJJzYEkuWDRqlD04RQWlieEMhCK1RlzZJt22POze1yBJ7O1KImI/y1sSFjcojJQ3mh5wQtm09lmylJK+8RRncFiHoDy5GObgExkUrCp+LBy5AxzySosXsormAszoFPGK6ZcbFROZJ+soy8PSpUKbuTYQuJYC1g/iQW4t+z+EaI/zFvw+MUSpmY13xassypJObfGFyjtsZeqJrMh5aSTofKNiiPR6DYUUqNZsgccniNMsR6PQFsJxRH2QdomlU6/NoxHoNl40rJJiixrEaJYIJO+MR6B9DZq5GFyx9coiWkR6PRaFSijUCsbiSDHo9FspJUWrNLZQYkHeCx0OYi/arfNKChSyoN+JiaZF2d49HoXSctjOougHgjCkx6PQ8ys2EsFo0VKAS/H4GPR6IUapEZCzHo9EIiQzSMoiUI9HopIuTvs2SmJJ6WjEegfYVfEyiUGB3xtNT3Y9HoElaZTaJ5SXjMegmLXZ//9k="/>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en-US" altLang="en-US"/>
          </a:p>
        </p:txBody>
      </p:sp>
      <p:pic>
        <p:nvPicPr>
          <p:cNvPr id="34820" name="Picture 5" descr="Christmas Wallpapers"/>
          <p:cNvPicPr>
            <a:picLocks noChangeAspect="1" noChangeArrowheads="1"/>
          </p:cNvPicPr>
          <p:nvPr/>
        </p:nvPicPr>
        <p:blipFill>
          <a:blip r:embed="rId3" cstate="print"/>
          <a:srcRect/>
          <a:stretch>
            <a:fillRect/>
          </a:stretch>
        </p:blipFill>
        <p:spPr bwMode="auto">
          <a:xfrm>
            <a:off x="2895600" y="0"/>
            <a:ext cx="3276600" cy="2457450"/>
          </a:xfrm>
          <a:prstGeom prst="rect">
            <a:avLst/>
          </a:prstGeom>
          <a:noFill/>
          <a:ln w="9525">
            <a:noFill/>
            <a:miter lim="800000"/>
            <a:headEnd/>
            <a:tailEnd/>
          </a:ln>
        </p:spPr>
      </p:pic>
      <p:sp>
        <p:nvSpPr>
          <p:cNvPr id="35845" name="TextBox 4"/>
          <p:cNvSpPr txBox="1">
            <a:spLocks noChangeArrowheads="1"/>
          </p:cNvSpPr>
          <p:nvPr/>
        </p:nvSpPr>
        <p:spPr bwMode="auto">
          <a:xfrm>
            <a:off x="609600" y="2305883"/>
            <a:ext cx="8001000" cy="3785652"/>
          </a:xfrm>
          <a:prstGeom prst="rect">
            <a:avLst/>
          </a:prstGeom>
          <a:noFill/>
          <a:ln w="9525">
            <a:noFill/>
            <a:miter lim="800000"/>
            <a:headEnd/>
            <a:tailEnd/>
          </a:ln>
        </p:spPr>
        <p:txBody>
          <a:bodyPr wrap="square">
            <a:spAutoFit/>
          </a:bodyPr>
          <a:lstStyle/>
          <a:p>
            <a:pPr algn="ctr"/>
            <a:endParaRPr lang="en-US" altLang="en-US" sz="3000" dirty="0">
              <a:latin typeface="Arial Narrow" pitchFamily="34" charset="0"/>
              <a:cs typeface="Times New Roman" pitchFamily="18" charset="0"/>
            </a:endParaRPr>
          </a:p>
          <a:p>
            <a:pPr algn="ctr"/>
            <a:r>
              <a:rPr lang="en-US" altLang="en-US" sz="3000" dirty="0">
                <a:latin typeface="Arial Narrow" pitchFamily="34" charset="0"/>
                <a:cs typeface="Times New Roman" pitchFamily="18" charset="0"/>
              </a:rPr>
              <a:t>The shepherds venerated Jesus, born as the </a:t>
            </a:r>
            <a:r>
              <a:rPr lang="en-US" altLang="en-US" sz="3000" dirty="0" err="1">
                <a:latin typeface="Arial Narrow" pitchFamily="34" charset="0"/>
                <a:cs typeface="Times New Roman" pitchFamily="18" charset="0"/>
              </a:rPr>
              <a:t>saviour</a:t>
            </a:r>
            <a:r>
              <a:rPr lang="en-US" altLang="en-US" sz="3000" dirty="0">
                <a:latin typeface="Arial Narrow" pitchFamily="34" charset="0"/>
                <a:cs typeface="Times New Roman" pitchFamily="18" charset="0"/>
              </a:rPr>
              <a:t> of the whole world.  The wise men who came in search of Jesus, having seen the star that announced his birth as the kind of the Jews, acknowledged his kingship, priesthood and divinity by offering gold, myrrh and frankincense.  Let us also acknowledge Jesus as our Lord and </a:t>
            </a:r>
            <a:r>
              <a:rPr lang="en-US" altLang="en-US" sz="3000" dirty="0" err="1">
                <a:latin typeface="Arial Narrow" pitchFamily="34" charset="0"/>
                <a:cs typeface="Times New Roman" pitchFamily="18" charset="0"/>
              </a:rPr>
              <a:t>Saviour</a:t>
            </a:r>
            <a:r>
              <a:rPr lang="en-US" altLang="en-US" sz="3000" dirty="0">
                <a:latin typeface="Arial Narrow" pitchFamily="34" charset="0"/>
                <a:cs typeface="Times New Roman" pitchFamily="18" charset="0"/>
              </a:rPr>
              <a:t> and worship him.  </a:t>
            </a:r>
            <a:endParaRPr lang="en-IN" altLang="en-US" sz="3000" dirty="0">
              <a:latin typeface="Arial Narrow" pitchFamily="34" charset="0"/>
              <a:cs typeface="Times New Roman" pitchFamily="18" charset="0"/>
            </a:endParaRP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5845"/>
                                        </p:tgtEl>
                                        <p:attrNameLst>
                                          <p:attrName>style.visibility</p:attrName>
                                        </p:attrNameLst>
                                      </p:cBhvr>
                                      <p:to>
                                        <p:strVal val="visible"/>
                                      </p:to>
                                    </p:set>
                                    <p:anim calcmode="lin" valueType="num">
                                      <p:cBhvr>
                                        <p:cTn id="7" dur="500" fill="hold"/>
                                        <p:tgtEl>
                                          <p:spTgt spid="35845"/>
                                        </p:tgtEl>
                                        <p:attrNameLst>
                                          <p:attrName>ppt_w</p:attrName>
                                        </p:attrNameLst>
                                      </p:cBhvr>
                                      <p:tavLst>
                                        <p:tav tm="0">
                                          <p:val>
                                            <p:fltVal val="0"/>
                                          </p:val>
                                        </p:tav>
                                        <p:tav tm="100000">
                                          <p:val>
                                            <p:strVal val="#ppt_w"/>
                                          </p:val>
                                        </p:tav>
                                      </p:tavLst>
                                    </p:anim>
                                    <p:anim calcmode="lin" valueType="num">
                                      <p:cBhvr>
                                        <p:cTn id="8" dur="500" fill="hold"/>
                                        <p:tgtEl>
                                          <p:spTgt spid="358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2362200"/>
            <a:ext cx="8534400" cy="2362200"/>
          </a:xfrm>
          <a:prstGeom prst="rect">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200" y="1981200"/>
            <a:ext cx="8534400" cy="236220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914400" y="2209800"/>
            <a:ext cx="7315200" cy="838200"/>
          </a:xfrm>
        </p:spPr>
        <p:txBody>
          <a:bodyPr>
            <a:normAutofit/>
          </a:bodyPr>
          <a:lstStyle/>
          <a:p>
            <a:pPr algn="ctr"/>
            <a:r>
              <a:rPr lang="en-US" sz="3500" b="1" dirty="0">
                <a:solidFill>
                  <a:srgbClr val="FF00FF"/>
                </a:solidFill>
                <a:latin typeface="Cooper Std Black" pitchFamily="18" charset="0"/>
                <a:cs typeface="Times New Roman" pitchFamily="18" charset="0"/>
              </a:rPr>
              <a:t>Let us pray</a:t>
            </a:r>
          </a:p>
        </p:txBody>
      </p:sp>
      <p:sp>
        <p:nvSpPr>
          <p:cNvPr id="5" name="Content Placeholder 2"/>
          <p:cNvSpPr>
            <a:spLocks noGrp="1"/>
          </p:cNvSpPr>
          <p:nvPr>
            <p:ph idx="1"/>
          </p:nvPr>
        </p:nvSpPr>
        <p:spPr>
          <a:xfrm>
            <a:off x="1066800" y="3048000"/>
            <a:ext cx="6934200" cy="1143000"/>
          </a:xfrm>
        </p:spPr>
        <p:txBody>
          <a:bodyPr>
            <a:noAutofit/>
          </a:bodyPr>
          <a:lstStyle/>
          <a:p>
            <a:pPr algn="ctr">
              <a:buNone/>
            </a:pPr>
            <a:r>
              <a:rPr lang="en-US" sz="2500" dirty="0">
                <a:solidFill>
                  <a:schemeClr val="tx1"/>
                </a:solidFill>
                <a:latin typeface="Arial Narrow" pitchFamily="34" charset="0"/>
                <a:cs typeface="Times New Roman" pitchFamily="18" charset="0"/>
              </a:rPr>
              <a:t>O! Jesus, bless us with your grace and help us to be nourished by the fruits of your incarnation.</a:t>
            </a: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6200" y="2667000"/>
            <a:ext cx="8991600" cy="2362200"/>
          </a:xfrm>
          <a:prstGeom prst="roundRect">
            <a:avLst>
              <a:gd name="adj" fmla="val 18137"/>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6200" y="2514600"/>
            <a:ext cx="8991600" cy="2362200"/>
          </a:xfrm>
          <a:prstGeom prst="roundRect">
            <a:avLst>
              <a:gd name="adj" fmla="val 18137"/>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3124200"/>
            <a:ext cx="9144000" cy="838200"/>
          </a:xfrm>
        </p:spPr>
        <p:txBody>
          <a:bodyPr>
            <a:noAutofit/>
          </a:bodyPr>
          <a:lstStyle/>
          <a:p>
            <a:pPr algn="ctr"/>
            <a:r>
              <a:rPr lang="en-US" sz="3500" b="1" dirty="0">
                <a:solidFill>
                  <a:srgbClr val="002060"/>
                </a:solidFill>
                <a:latin typeface="Cooper Std Black" pitchFamily="18" charset="0"/>
                <a:cs typeface="Times New Roman" pitchFamily="18" charset="0"/>
              </a:rPr>
              <a:t>Read the word of god:</a:t>
            </a:r>
            <a:br>
              <a:rPr lang="en-US" sz="3500" b="1" dirty="0">
                <a:solidFill>
                  <a:srgbClr val="002060"/>
                </a:solidFill>
                <a:latin typeface="Cooper Std Black" pitchFamily="18" charset="0"/>
                <a:cs typeface="Times New Roman" pitchFamily="18" charset="0"/>
              </a:rPr>
            </a:br>
            <a:endParaRPr lang="en-US" sz="3500" b="1" dirty="0">
              <a:solidFill>
                <a:srgbClr val="002060"/>
              </a:solidFill>
              <a:latin typeface="Cooper Std Black" pitchFamily="18" charset="0"/>
              <a:cs typeface="Times New Roman" pitchFamily="18" charset="0"/>
            </a:endParaRPr>
          </a:p>
        </p:txBody>
      </p:sp>
      <p:sp>
        <p:nvSpPr>
          <p:cNvPr id="5" name="Content Placeholder 2"/>
          <p:cNvSpPr>
            <a:spLocks noGrp="1"/>
          </p:cNvSpPr>
          <p:nvPr>
            <p:ph idx="1"/>
          </p:nvPr>
        </p:nvSpPr>
        <p:spPr>
          <a:xfrm>
            <a:off x="228600" y="3733800"/>
            <a:ext cx="8686800" cy="533400"/>
          </a:xfrm>
        </p:spPr>
        <p:txBody>
          <a:bodyPr>
            <a:noAutofit/>
          </a:bodyPr>
          <a:lstStyle/>
          <a:p>
            <a:pPr algn="ctr">
              <a:buNone/>
            </a:pPr>
            <a:r>
              <a:rPr lang="en-US" sz="2500" dirty="0">
                <a:solidFill>
                  <a:schemeClr val="tx1"/>
                </a:solidFill>
                <a:latin typeface="Arial Narrow" pitchFamily="34" charset="0"/>
                <a:cs typeface="Times New Roman" pitchFamily="18" charset="0"/>
              </a:rPr>
              <a:t>Mathew 1:18 - 2:23</a:t>
            </a: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76200" y="1600200"/>
            <a:ext cx="8991600" cy="4495800"/>
          </a:xfrm>
          <a:prstGeom prst="ellipse">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1000" y="1600200"/>
            <a:ext cx="8382000" cy="44958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3429000"/>
            <a:ext cx="9144000" cy="838200"/>
          </a:xfrm>
        </p:spPr>
        <p:txBody>
          <a:bodyPr>
            <a:noAutofit/>
          </a:bodyPr>
          <a:lstStyle/>
          <a:p>
            <a:pPr algn="ctr"/>
            <a:r>
              <a:rPr lang="en-US" sz="3500" b="1" dirty="0">
                <a:solidFill>
                  <a:srgbClr val="FF0000"/>
                </a:solidFill>
                <a:latin typeface="Cooper Std Black" pitchFamily="18" charset="0"/>
                <a:cs typeface="Times New Roman" pitchFamily="18" charset="0"/>
              </a:rPr>
              <a:t>WORD OF GOD FOR GUIDANCE</a:t>
            </a:r>
            <a:br>
              <a:rPr lang="en-US" sz="3500" b="1" dirty="0">
                <a:solidFill>
                  <a:srgbClr val="FF0000"/>
                </a:solidFill>
                <a:latin typeface="Cooper Std Black" pitchFamily="18" charset="0"/>
                <a:cs typeface="Times New Roman" pitchFamily="18" charset="0"/>
              </a:rPr>
            </a:br>
            <a:endParaRPr lang="en-US" sz="3500" b="1" dirty="0">
              <a:solidFill>
                <a:srgbClr val="FF0000"/>
              </a:solidFill>
              <a:latin typeface="Cooper Std Black" pitchFamily="18" charset="0"/>
              <a:cs typeface="Times New Roman" pitchFamily="18" charset="0"/>
            </a:endParaRPr>
          </a:p>
        </p:txBody>
      </p:sp>
      <p:sp>
        <p:nvSpPr>
          <p:cNvPr id="5" name="Content Placeholder 2"/>
          <p:cNvSpPr>
            <a:spLocks noGrp="1"/>
          </p:cNvSpPr>
          <p:nvPr>
            <p:ph idx="1"/>
          </p:nvPr>
        </p:nvSpPr>
        <p:spPr>
          <a:xfrm>
            <a:off x="685800" y="4267200"/>
            <a:ext cx="7696200" cy="914400"/>
          </a:xfrm>
        </p:spPr>
        <p:txBody>
          <a:bodyPr>
            <a:noAutofit/>
          </a:bodyPr>
          <a:lstStyle/>
          <a:p>
            <a:pPr algn="ctr">
              <a:buNone/>
            </a:pPr>
            <a:r>
              <a:rPr lang="en-US" sz="2500" dirty="0">
                <a:solidFill>
                  <a:schemeClr val="tx1"/>
                </a:solidFill>
                <a:latin typeface="Arial Narrow" pitchFamily="34" charset="0"/>
                <a:cs typeface="Times New Roman" pitchFamily="18" charset="0"/>
              </a:rPr>
              <a:t>Here am I, the servant of the Lord; let it be with me according to your word (Lk.1:38).</a:t>
            </a:r>
          </a:p>
        </p:txBody>
      </p:sp>
      <p:pic>
        <p:nvPicPr>
          <p:cNvPr id="8" name="Picture 7" descr="Chapter1_1.jpg"/>
          <p:cNvPicPr>
            <a:picLocks noChangeAspect="1"/>
          </p:cNvPicPr>
          <p:nvPr/>
        </p:nvPicPr>
        <p:blipFill>
          <a:blip r:embed="rId2" cstate="print">
            <a:lum contrast="40000"/>
          </a:blip>
          <a:stretch>
            <a:fillRect/>
          </a:stretch>
        </p:blipFill>
        <p:spPr>
          <a:xfrm>
            <a:off x="2829479" y="685800"/>
            <a:ext cx="3571321" cy="2286000"/>
          </a:xfrm>
          <a:prstGeom prst="rect">
            <a:avLst/>
          </a:prstGeom>
          <a:ln w="28575">
            <a:solidFill>
              <a:srgbClr val="00B0F0"/>
            </a:solidFill>
          </a:ln>
        </p:spPr>
      </p:pic>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2514600"/>
            <a:ext cx="8382000" cy="2362200"/>
          </a:xfrm>
          <a:prstGeom prst="rect">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1981200"/>
            <a:ext cx="8382000" cy="236220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209800"/>
            <a:ext cx="9144000" cy="838200"/>
          </a:xfrm>
        </p:spPr>
        <p:txBody>
          <a:bodyPr>
            <a:noAutofit/>
          </a:bodyPr>
          <a:lstStyle/>
          <a:p>
            <a:pPr algn="ctr"/>
            <a:r>
              <a:rPr lang="en-US" sz="3500" b="1" dirty="0">
                <a:solidFill>
                  <a:srgbClr val="00B0F0"/>
                </a:solidFill>
                <a:latin typeface="Cooper Std Black" pitchFamily="18" charset="0"/>
                <a:cs typeface="Times New Roman" pitchFamily="18" charset="0"/>
              </a:rPr>
              <a:t>LET US DO</a:t>
            </a:r>
            <a:r>
              <a:rPr lang="en-US" sz="3500" dirty="0">
                <a:solidFill>
                  <a:srgbClr val="00B0F0"/>
                </a:solidFill>
                <a:latin typeface="Cooper Std Black" pitchFamily="18" charset="0"/>
                <a:cs typeface="Times New Roman" pitchFamily="18" charset="0"/>
              </a:rPr>
              <a:t>:</a:t>
            </a:r>
          </a:p>
        </p:txBody>
      </p:sp>
      <p:sp>
        <p:nvSpPr>
          <p:cNvPr id="5" name="Content Placeholder 2"/>
          <p:cNvSpPr>
            <a:spLocks noGrp="1"/>
          </p:cNvSpPr>
          <p:nvPr>
            <p:ph idx="1"/>
          </p:nvPr>
        </p:nvSpPr>
        <p:spPr>
          <a:xfrm>
            <a:off x="685800" y="3048000"/>
            <a:ext cx="7696200" cy="914400"/>
          </a:xfrm>
        </p:spPr>
        <p:txBody>
          <a:bodyPr>
            <a:noAutofit/>
          </a:bodyPr>
          <a:lstStyle/>
          <a:p>
            <a:pPr algn="ctr">
              <a:buNone/>
            </a:pPr>
            <a:r>
              <a:rPr lang="en-US" sz="2500" dirty="0">
                <a:solidFill>
                  <a:schemeClr val="tx1"/>
                </a:solidFill>
                <a:latin typeface="Arial Narrow" pitchFamily="34" charset="0"/>
                <a:cs typeface="Times New Roman" pitchFamily="18" charset="0"/>
              </a:rPr>
              <a:t>Prepare a narration of the nativity of our Lord </a:t>
            </a:r>
          </a:p>
          <a:p>
            <a:pPr algn="ctr">
              <a:buNone/>
            </a:pPr>
            <a:r>
              <a:rPr lang="en-US" sz="2500" dirty="0">
                <a:solidFill>
                  <a:schemeClr val="tx1"/>
                </a:solidFill>
                <a:latin typeface="Arial Narrow" pitchFamily="34" charset="0"/>
                <a:cs typeface="Times New Roman" pitchFamily="18" charset="0"/>
              </a:rPr>
              <a:t>based on the Gospel of St. Luke.</a:t>
            </a: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52400" y="2667000"/>
            <a:ext cx="8763000" cy="2743200"/>
          </a:xfrm>
          <a:prstGeom prst="ellipse">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52400" y="2514600"/>
            <a:ext cx="8763000" cy="27432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667000"/>
            <a:ext cx="9144000" cy="990600"/>
          </a:xfrm>
        </p:spPr>
        <p:txBody>
          <a:bodyPr>
            <a:noAutofit/>
          </a:bodyPr>
          <a:lstStyle/>
          <a:p>
            <a:pPr algn="ctr"/>
            <a:r>
              <a:rPr lang="en-US" sz="3500" b="1" dirty="0">
                <a:solidFill>
                  <a:srgbClr val="FF00FF"/>
                </a:solidFill>
                <a:latin typeface="Cooper Std Black" pitchFamily="18" charset="0"/>
                <a:cs typeface="Times New Roman" pitchFamily="18" charset="0"/>
              </a:rPr>
              <a:t>MY DECISION</a:t>
            </a:r>
            <a:endParaRPr lang="en-US" sz="3500" dirty="0">
              <a:solidFill>
                <a:srgbClr val="FF00FF"/>
              </a:solidFill>
              <a:latin typeface="Cooper Std Black" pitchFamily="18" charset="0"/>
              <a:cs typeface="Times New Roman" pitchFamily="18" charset="0"/>
            </a:endParaRPr>
          </a:p>
        </p:txBody>
      </p:sp>
      <p:sp>
        <p:nvSpPr>
          <p:cNvPr id="5" name="Content Placeholder 2"/>
          <p:cNvSpPr>
            <a:spLocks noGrp="1"/>
          </p:cNvSpPr>
          <p:nvPr>
            <p:ph idx="1"/>
          </p:nvPr>
        </p:nvSpPr>
        <p:spPr>
          <a:xfrm>
            <a:off x="914400" y="3810000"/>
            <a:ext cx="7315200" cy="1295400"/>
          </a:xfrm>
        </p:spPr>
        <p:txBody>
          <a:bodyPr>
            <a:noAutofit/>
          </a:bodyPr>
          <a:lstStyle/>
          <a:p>
            <a:pPr marL="0" indent="0" algn="ctr">
              <a:buNone/>
            </a:pPr>
            <a:r>
              <a:rPr lang="en-US" sz="2500" dirty="0">
                <a:solidFill>
                  <a:schemeClr val="tx1"/>
                </a:solidFill>
                <a:latin typeface="Arial Narrow" pitchFamily="34" charset="0"/>
                <a:cs typeface="Times New Roman" pitchFamily="18" charset="0"/>
              </a:rPr>
              <a:t>I will remember daily the presence of</a:t>
            </a:r>
          </a:p>
          <a:p>
            <a:pPr marL="0" indent="0" algn="ctr">
              <a:buNone/>
            </a:pPr>
            <a:r>
              <a:rPr lang="en-US" sz="2500" dirty="0">
                <a:solidFill>
                  <a:schemeClr val="tx1"/>
                </a:solidFill>
                <a:latin typeface="Arial Narrow" pitchFamily="34" charset="0"/>
                <a:cs typeface="Times New Roman" pitchFamily="18" charset="0"/>
              </a:rPr>
              <a:t>Jesus who resides in my heart.</a:t>
            </a: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10" descr="&amp;quot;Three wise men follow a new star to the place where Jesus lay!&amp;quot; "/>
          <p:cNvPicPr>
            <a:picLocks noChangeAspect="1" noChangeArrowheads="1"/>
          </p:cNvPicPr>
          <p:nvPr/>
        </p:nvPicPr>
        <p:blipFill>
          <a:blip r:embed="rId3" cstate="print"/>
          <a:srcRect/>
          <a:stretch>
            <a:fillRect/>
          </a:stretch>
        </p:blipFill>
        <p:spPr bwMode="auto">
          <a:xfrm>
            <a:off x="5486400" y="0"/>
            <a:ext cx="3657600" cy="3409950"/>
          </a:xfrm>
          <a:prstGeom prst="rect">
            <a:avLst/>
          </a:prstGeom>
          <a:noFill/>
          <a:ln w="9525">
            <a:noFill/>
            <a:miter lim="800000"/>
            <a:headEnd/>
            <a:tailEnd/>
          </a:ln>
        </p:spPr>
      </p:pic>
      <p:pic>
        <p:nvPicPr>
          <p:cNvPr id="3076" name="Picture 7" descr="Image of the angels visiting the shepherds"/>
          <p:cNvPicPr>
            <a:picLocks noChangeAspect="1" noChangeArrowheads="1"/>
          </p:cNvPicPr>
          <p:nvPr/>
        </p:nvPicPr>
        <p:blipFill>
          <a:blip r:embed="rId4" cstate="print"/>
          <a:srcRect l="3540" t="4203" r="2655" b="6522"/>
          <a:stretch>
            <a:fillRect/>
          </a:stretch>
        </p:blipFill>
        <p:spPr bwMode="auto">
          <a:xfrm>
            <a:off x="5486400" y="3433504"/>
            <a:ext cx="3657600" cy="3424496"/>
          </a:xfrm>
          <a:prstGeom prst="rect">
            <a:avLst/>
          </a:prstGeom>
          <a:noFill/>
          <a:ln w="9525">
            <a:noFill/>
            <a:miter lim="800000"/>
            <a:headEnd/>
            <a:tailEnd/>
          </a:ln>
        </p:spPr>
      </p:pic>
      <p:sp>
        <p:nvSpPr>
          <p:cNvPr id="3079" name="Rectangle 7"/>
          <p:cNvSpPr>
            <a:spLocks noChangeArrowheads="1"/>
          </p:cNvSpPr>
          <p:nvPr/>
        </p:nvSpPr>
        <p:spPr bwMode="auto">
          <a:xfrm>
            <a:off x="457200" y="3962400"/>
            <a:ext cx="4572000" cy="1246495"/>
          </a:xfrm>
          <a:prstGeom prst="rect">
            <a:avLst/>
          </a:prstGeom>
          <a:noFill/>
          <a:ln w="9525">
            <a:noFill/>
            <a:miter lim="800000"/>
            <a:headEnd/>
            <a:tailEnd/>
          </a:ln>
        </p:spPr>
        <p:txBody>
          <a:bodyPr>
            <a:spAutoFit/>
          </a:bodyPr>
          <a:lstStyle/>
          <a:p>
            <a:pPr algn="ctr"/>
            <a:r>
              <a:rPr lang="en-US" altLang="en-US" sz="2500" dirty="0">
                <a:latin typeface="Arial Narrow" pitchFamily="34" charset="0"/>
                <a:cs typeface="Times New Roman" pitchFamily="18" charset="0"/>
              </a:rPr>
              <a:t>“ A star shall come out of Jacob, and a scepter shall rise out of Israel”,  the prophesy of Balaam.</a:t>
            </a:r>
            <a:endParaRPr lang="en-IN" altLang="en-US" sz="2500" dirty="0">
              <a:latin typeface="Arial Narrow" pitchFamily="34" charset="0"/>
              <a:cs typeface="Times New Roman" pitchFamily="18" charset="0"/>
            </a:endParaRPr>
          </a:p>
        </p:txBody>
      </p:sp>
      <p:sp>
        <p:nvSpPr>
          <p:cNvPr id="3081" name="Rectangle 9"/>
          <p:cNvSpPr>
            <a:spLocks noChangeArrowheads="1"/>
          </p:cNvSpPr>
          <p:nvPr/>
        </p:nvSpPr>
        <p:spPr bwMode="auto">
          <a:xfrm>
            <a:off x="685800" y="5791200"/>
            <a:ext cx="4154488" cy="477054"/>
          </a:xfrm>
          <a:prstGeom prst="rect">
            <a:avLst/>
          </a:prstGeom>
          <a:noFill/>
          <a:ln w="9525">
            <a:noFill/>
            <a:miter lim="800000"/>
            <a:headEnd/>
            <a:tailEnd/>
          </a:ln>
        </p:spPr>
        <p:txBody>
          <a:bodyPr>
            <a:spAutoFit/>
          </a:bodyPr>
          <a:lstStyle/>
          <a:p>
            <a:pPr algn="ctr"/>
            <a:r>
              <a:rPr lang="en-IN" altLang="en-US" sz="2500" dirty="0">
                <a:latin typeface="Arial Narrow" pitchFamily="34" charset="0"/>
                <a:cs typeface="Times New Roman" pitchFamily="18" charset="0"/>
              </a:rPr>
              <a:t>Messiah would be born of a virgin.</a:t>
            </a:r>
          </a:p>
        </p:txBody>
      </p:sp>
      <p:sp>
        <p:nvSpPr>
          <p:cNvPr id="7" name="TextBox 6"/>
          <p:cNvSpPr txBox="1">
            <a:spLocks noChangeArrowheads="1"/>
          </p:cNvSpPr>
          <p:nvPr/>
        </p:nvSpPr>
        <p:spPr bwMode="auto">
          <a:xfrm>
            <a:off x="381000" y="2362200"/>
            <a:ext cx="4724400" cy="1246495"/>
          </a:xfrm>
          <a:prstGeom prst="rect">
            <a:avLst/>
          </a:prstGeom>
          <a:noFill/>
          <a:ln w="9525">
            <a:noFill/>
            <a:miter lim="800000"/>
            <a:headEnd/>
            <a:tailEnd/>
          </a:ln>
        </p:spPr>
        <p:txBody>
          <a:bodyPr wrap="square">
            <a:spAutoFit/>
          </a:bodyPr>
          <a:lstStyle/>
          <a:p>
            <a:pPr algn="ctr"/>
            <a:r>
              <a:rPr lang="en-US" altLang="en-US" sz="2500" dirty="0">
                <a:latin typeface="Arial Narrow" pitchFamily="34" charset="0"/>
                <a:cs typeface="Times New Roman" pitchFamily="18" charset="0"/>
              </a:rPr>
              <a:t>“ I shall send to them prophet like you, from  among their brothers”,  God said to Moses.</a:t>
            </a:r>
            <a:endParaRPr lang="en-IN" altLang="en-US" sz="2500" dirty="0">
              <a:latin typeface="Arial Narrow" pitchFamily="34" charset="0"/>
              <a:cs typeface="Times New Roman" pitchFamily="18" charset="0"/>
            </a:endParaRPr>
          </a:p>
        </p:txBody>
      </p:sp>
      <p:sp>
        <p:nvSpPr>
          <p:cNvPr id="10249" name="TextBox 1"/>
          <p:cNvSpPr txBox="1">
            <a:spLocks noChangeArrowheads="1"/>
          </p:cNvSpPr>
          <p:nvPr/>
        </p:nvSpPr>
        <p:spPr bwMode="auto">
          <a:xfrm>
            <a:off x="301625" y="533400"/>
            <a:ext cx="4956175" cy="1631216"/>
          </a:xfrm>
          <a:prstGeom prst="rect">
            <a:avLst/>
          </a:prstGeom>
          <a:noFill/>
          <a:ln w="9525">
            <a:noFill/>
            <a:miter lim="800000"/>
            <a:headEnd/>
            <a:tailEnd/>
          </a:ln>
        </p:spPr>
        <p:txBody>
          <a:bodyPr wrap="square">
            <a:spAutoFit/>
          </a:bodyPr>
          <a:lstStyle/>
          <a:p>
            <a:pPr algn="ctr"/>
            <a:r>
              <a:rPr lang="en-US" altLang="en-US" sz="2500" dirty="0">
                <a:latin typeface="Arial Narrow" pitchFamily="34" charset="0"/>
                <a:cs typeface="Times New Roman" pitchFamily="18" charset="0"/>
              </a:rPr>
              <a:t>I will put </a:t>
            </a:r>
            <a:r>
              <a:rPr lang="en-US" altLang="en-US" sz="2500" dirty="0" err="1">
                <a:latin typeface="Arial Narrow" pitchFamily="34" charset="0"/>
                <a:cs typeface="Times New Roman" pitchFamily="18" charset="0"/>
              </a:rPr>
              <a:t>enemity</a:t>
            </a:r>
            <a:r>
              <a:rPr lang="en-US" altLang="en-US" sz="2500" dirty="0">
                <a:latin typeface="Arial Narrow" pitchFamily="34" charset="0"/>
                <a:cs typeface="Times New Roman" pitchFamily="18" charset="0"/>
              </a:rPr>
              <a:t> between you and the woman, and between your offspring and </a:t>
            </a:r>
            <a:r>
              <a:rPr lang="en-US" altLang="en-US" sz="2500" dirty="0" err="1">
                <a:latin typeface="Arial Narrow" pitchFamily="34" charset="0"/>
                <a:cs typeface="Times New Roman" pitchFamily="18" charset="0"/>
              </a:rPr>
              <a:t>herrs</a:t>
            </a:r>
            <a:r>
              <a:rPr lang="en-US" altLang="en-US" sz="2500" dirty="0">
                <a:latin typeface="Arial Narrow" pitchFamily="34" charset="0"/>
                <a:cs typeface="Times New Roman" pitchFamily="18" charset="0"/>
              </a:rPr>
              <a:t>.  He will crush your head” (Gen3:15).</a:t>
            </a: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249"/>
                                        </p:tgtEl>
                                        <p:attrNameLst>
                                          <p:attrName>style.visibility</p:attrName>
                                        </p:attrNameLst>
                                      </p:cBhvr>
                                      <p:to>
                                        <p:strVal val="visible"/>
                                      </p:to>
                                    </p:set>
                                    <p:anim calcmode="lin" valueType="num">
                                      <p:cBhvr>
                                        <p:cTn id="7" dur="500" fill="hold"/>
                                        <p:tgtEl>
                                          <p:spTgt spid="10249"/>
                                        </p:tgtEl>
                                        <p:attrNameLst>
                                          <p:attrName>ppt_w</p:attrName>
                                        </p:attrNameLst>
                                      </p:cBhvr>
                                      <p:tavLst>
                                        <p:tav tm="0">
                                          <p:val>
                                            <p:fltVal val="0"/>
                                          </p:val>
                                        </p:tav>
                                        <p:tav tm="100000">
                                          <p:val>
                                            <p:strVal val="#ppt_w"/>
                                          </p:val>
                                        </p:tav>
                                      </p:tavLst>
                                    </p:anim>
                                    <p:anim calcmode="lin" valueType="num">
                                      <p:cBhvr>
                                        <p:cTn id="8" dur="500" fill="hold"/>
                                        <p:tgtEl>
                                          <p:spTgt spid="1024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079"/>
                                        </p:tgtEl>
                                        <p:attrNameLst>
                                          <p:attrName>style.visibility</p:attrName>
                                        </p:attrNameLst>
                                      </p:cBhvr>
                                      <p:to>
                                        <p:strVal val="visible"/>
                                      </p:to>
                                    </p:set>
                                    <p:anim calcmode="lin" valueType="num">
                                      <p:cBhvr>
                                        <p:cTn id="19" dur="500" fill="hold"/>
                                        <p:tgtEl>
                                          <p:spTgt spid="3079"/>
                                        </p:tgtEl>
                                        <p:attrNameLst>
                                          <p:attrName>ppt_w</p:attrName>
                                        </p:attrNameLst>
                                      </p:cBhvr>
                                      <p:tavLst>
                                        <p:tav tm="0">
                                          <p:val>
                                            <p:fltVal val="0"/>
                                          </p:val>
                                        </p:tav>
                                        <p:tav tm="100000">
                                          <p:val>
                                            <p:strVal val="#ppt_w"/>
                                          </p:val>
                                        </p:tav>
                                      </p:tavLst>
                                    </p:anim>
                                    <p:anim calcmode="lin" valueType="num">
                                      <p:cBhvr>
                                        <p:cTn id="20" dur="500" fill="hold"/>
                                        <p:tgtEl>
                                          <p:spTgt spid="3079"/>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081"/>
                                        </p:tgtEl>
                                        <p:attrNameLst>
                                          <p:attrName>style.visibility</p:attrName>
                                        </p:attrNameLst>
                                      </p:cBhvr>
                                      <p:to>
                                        <p:strVal val="visible"/>
                                      </p:to>
                                    </p:set>
                                    <p:anim calcmode="lin" valueType="num">
                                      <p:cBhvr>
                                        <p:cTn id="25" dur="500" fill="hold"/>
                                        <p:tgtEl>
                                          <p:spTgt spid="3081"/>
                                        </p:tgtEl>
                                        <p:attrNameLst>
                                          <p:attrName>ppt_w</p:attrName>
                                        </p:attrNameLst>
                                      </p:cBhvr>
                                      <p:tavLst>
                                        <p:tav tm="0">
                                          <p:val>
                                            <p:fltVal val="0"/>
                                          </p:val>
                                        </p:tav>
                                        <p:tav tm="100000">
                                          <p:val>
                                            <p:strVal val="#ppt_w"/>
                                          </p:val>
                                        </p:tav>
                                      </p:tavLst>
                                    </p:anim>
                                    <p:anim calcmode="lin" valueType="num">
                                      <p:cBhvr>
                                        <p:cTn id="26" dur="500" fill="hold"/>
                                        <p:tgtEl>
                                          <p:spTgt spid="308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p:bldP spid="3081" grpId="0"/>
      <p:bldP spid="7" grpId="0"/>
      <p:bldP spid="1024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43000"/>
            <a:ext cx="9144000" cy="502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1219200"/>
            <a:ext cx="9144000" cy="838200"/>
          </a:xfrm>
        </p:spPr>
        <p:txBody>
          <a:bodyPr>
            <a:normAutofit/>
          </a:bodyPr>
          <a:lstStyle/>
          <a:p>
            <a:pPr algn="ctr"/>
            <a:r>
              <a:rPr lang="en-US" sz="3000" b="1" dirty="0">
                <a:solidFill>
                  <a:srgbClr val="FF00FF"/>
                </a:solidFill>
                <a:latin typeface="Cooper Std Black" pitchFamily="18" charset="0"/>
                <a:cs typeface="Times New Roman" pitchFamily="18" charset="0"/>
              </a:rPr>
              <a:t>LET US Find out the answer</a:t>
            </a:r>
          </a:p>
        </p:txBody>
      </p:sp>
      <p:sp>
        <p:nvSpPr>
          <p:cNvPr id="5" name="Content Placeholder 2"/>
          <p:cNvSpPr>
            <a:spLocks noGrp="1"/>
          </p:cNvSpPr>
          <p:nvPr>
            <p:ph idx="1"/>
          </p:nvPr>
        </p:nvSpPr>
        <p:spPr>
          <a:xfrm>
            <a:off x="533400" y="2362200"/>
            <a:ext cx="8001000" cy="1447800"/>
          </a:xfrm>
        </p:spPr>
        <p:txBody>
          <a:bodyPr>
            <a:noAutofit/>
          </a:bodyPr>
          <a:lstStyle/>
          <a:p>
            <a:pPr marL="347663" indent="-347663" algn="just">
              <a:buNone/>
            </a:pPr>
            <a:r>
              <a:rPr lang="en-US" sz="2000" dirty="0">
                <a:solidFill>
                  <a:schemeClr val="tx1"/>
                </a:solidFill>
                <a:latin typeface="Arial Narrow" pitchFamily="34" charset="0"/>
                <a:cs typeface="Times New Roman" pitchFamily="18" charset="0"/>
              </a:rPr>
              <a:t>1. Mention two prophecies which aroused hope among the Israelites about the coming of the </a:t>
            </a:r>
            <a:r>
              <a:rPr lang="en-US" sz="2000" dirty="0" err="1">
                <a:solidFill>
                  <a:schemeClr val="tx1"/>
                </a:solidFill>
                <a:latin typeface="Arial Narrow" pitchFamily="34" charset="0"/>
                <a:cs typeface="Times New Roman" pitchFamily="18" charset="0"/>
              </a:rPr>
              <a:t>Saviour</a:t>
            </a:r>
            <a:r>
              <a:rPr lang="en-US" sz="2000" dirty="0">
                <a:solidFill>
                  <a:schemeClr val="tx1"/>
                </a:solidFill>
                <a:latin typeface="Arial Narrow" pitchFamily="34" charset="0"/>
                <a:cs typeface="Times New Roman" pitchFamily="18" charset="0"/>
              </a:rPr>
              <a:t>?</a:t>
            </a:r>
          </a:p>
          <a:p>
            <a:pPr marL="347663" indent="-347663" algn="just">
              <a:buNone/>
            </a:pPr>
            <a:r>
              <a:rPr lang="en-US" sz="2000" dirty="0">
                <a:solidFill>
                  <a:schemeClr val="tx1"/>
                </a:solidFill>
                <a:latin typeface="Arial Narrow" pitchFamily="34" charset="0"/>
                <a:cs typeface="Times New Roman" pitchFamily="18" charset="0"/>
              </a:rPr>
              <a:t>2.  Which is the song that we sing during the Holy Mass remembering the birth of Jesus?</a:t>
            </a:r>
          </a:p>
          <a:p>
            <a:pPr marL="404813" indent="-404813" algn="just">
              <a:buNone/>
            </a:pPr>
            <a:r>
              <a:rPr lang="en-US" sz="2000" dirty="0">
                <a:solidFill>
                  <a:schemeClr val="tx1"/>
                </a:solidFill>
                <a:latin typeface="Arial Narrow" pitchFamily="34" charset="0"/>
                <a:cs typeface="Times New Roman" pitchFamily="18" charset="0"/>
              </a:rPr>
              <a:t>3.  What are the gifts that the wise men from the east offered to infant Jesus? </a:t>
            </a:r>
          </a:p>
          <a:p>
            <a:pPr marL="347663" indent="-347663" algn="just">
              <a:buNone/>
            </a:pPr>
            <a:r>
              <a:rPr lang="en-US" sz="2000" dirty="0">
                <a:solidFill>
                  <a:schemeClr val="tx1"/>
                </a:solidFill>
                <a:latin typeface="Arial Narrow" pitchFamily="34" charset="0"/>
                <a:cs typeface="Times New Roman" pitchFamily="18" charset="0"/>
              </a:rPr>
              <a:t>4. What are the </a:t>
            </a:r>
            <a:r>
              <a:rPr lang="en-US" sz="2000" dirty="0" err="1">
                <a:solidFill>
                  <a:schemeClr val="tx1"/>
                </a:solidFill>
                <a:latin typeface="Arial Narrow" pitchFamily="34" charset="0"/>
                <a:cs typeface="Times New Roman" pitchFamily="18" charset="0"/>
              </a:rPr>
              <a:t>salvific</a:t>
            </a:r>
            <a:r>
              <a:rPr lang="en-US" sz="2000" dirty="0">
                <a:solidFill>
                  <a:schemeClr val="tx1"/>
                </a:solidFill>
                <a:latin typeface="Arial Narrow" pitchFamily="34" charset="0"/>
                <a:cs typeface="Times New Roman" pitchFamily="18" charset="0"/>
              </a:rPr>
              <a:t> events that we commemorate during the season of Annunciation?</a:t>
            </a:r>
          </a:p>
          <a:p>
            <a:pPr marL="347663" indent="-347663" algn="just">
              <a:buNone/>
            </a:pPr>
            <a:r>
              <a:rPr lang="en-US" sz="2000" dirty="0">
                <a:solidFill>
                  <a:schemeClr val="tx1"/>
                </a:solidFill>
                <a:latin typeface="Arial Narrow" pitchFamily="34" charset="0"/>
                <a:cs typeface="Times New Roman" pitchFamily="18" charset="0"/>
              </a:rPr>
              <a:t>5. What is the attitude that we have to keep during the seasons of Annunciation- Nativity?</a:t>
            </a:r>
          </a:p>
          <a:p>
            <a:pPr marL="457200" indent="-457200" algn="just">
              <a:buNone/>
            </a:pPr>
            <a:r>
              <a:rPr lang="en-US" sz="2000" dirty="0">
                <a:solidFill>
                  <a:schemeClr val="tx1"/>
                </a:solidFill>
                <a:latin typeface="Arial Narrow" pitchFamily="34" charset="0"/>
                <a:cs typeface="Times New Roman" pitchFamily="18" charset="0"/>
              </a:rPr>
              <a:t>6.  Which is the prime event in the seasons of Annunciation and Nativity?</a:t>
            </a:r>
          </a:p>
          <a:p>
            <a:pPr marL="457200" indent="-457200" algn="just">
              <a:buFont typeface="+mj-lt"/>
              <a:buAutoNum type="arabicPeriod"/>
            </a:pPr>
            <a:endParaRPr lang="en-US" sz="2000" dirty="0">
              <a:solidFill>
                <a:schemeClr val="tx1"/>
              </a:solidFill>
              <a:latin typeface="Arial Narrow" pitchFamily="34" charset="0"/>
              <a:cs typeface="Times New Roman" pitchFamily="18" charset="0"/>
            </a:endParaRPr>
          </a:p>
        </p:txBody>
      </p:sp>
      <p:grpSp>
        <p:nvGrpSpPr>
          <p:cNvPr id="9" name="Group 8"/>
          <p:cNvGrpSpPr/>
          <p:nvPr/>
        </p:nvGrpSpPr>
        <p:grpSpPr>
          <a:xfrm>
            <a:off x="0" y="1981200"/>
            <a:ext cx="9144000" cy="76200"/>
            <a:chOff x="0" y="1981200"/>
            <a:chExt cx="9144000" cy="76200"/>
          </a:xfrm>
        </p:grpSpPr>
        <p:sp>
          <p:nvSpPr>
            <p:cNvPr id="7" name="Rectangle 6"/>
            <p:cNvSpPr/>
            <p:nvPr/>
          </p:nvSpPr>
          <p:spPr>
            <a:xfrm>
              <a:off x="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0800000">
              <a:off x="457200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0" y="6096000"/>
            <a:ext cx="9144000" cy="76200"/>
            <a:chOff x="0" y="1981200"/>
            <a:chExt cx="9144000" cy="76200"/>
          </a:xfrm>
        </p:grpSpPr>
        <p:sp>
          <p:nvSpPr>
            <p:cNvPr id="11" name="Rectangle 10"/>
            <p:cNvSpPr/>
            <p:nvPr/>
          </p:nvSpPr>
          <p:spPr>
            <a:xfrm>
              <a:off x="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0800000">
              <a:off x="457200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p:cTn id="3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p:cTn id="43"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5">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6" name="Picture 4" descr="C:\Users\user\Desktop\vadafone\G_Multi01.gif"/>
          <p:cNvPicPr>
            <a:picLocks noChangeAspect="1" noChangeArrowheads="1" noCrop="1"/>
          </p:cNvPicPr>
          <p:nvPr/>
        </p:nvPicPr>
        <p:blipFill>
          <a:blip r:embed="rId2" cstate="print"/>
          <a:srcRect/>
          <a:stretch>
            <a:fillRect/>
          </a:stretch>
        </p:blipFill>
        <p:spPr bwMode="auto">
          <a:xfrm>
            <a:off x="1828800" y="1600200"/>
            <a:ext cx="5410200" cy="3657600"/>
          </a:xfrm>
          <a:prstGeom prst="rect">
            <a:avLst/>
          </a:prstGeom>
          <a:noFill/>
        </p:spPr>
      </p:pic>
      <p:pic>
        <p:nvPicPr>
          <p:cNvPr id="9" name="Picture 2" descr="C:\Users\user\Desktop\SMCC PHOTO\Candle-06-june.gif"/>
          <p:cNvPicPr>
            <a:picLocks noChangeAspect="1" noChangeArrowheads="1" noCrop="1"/>
          </p:cNvPicPr>
          <p:nvPr/>
        </p:nvPicPr>
        <p:blipFill>
          <a:blip r:embed="rId3" cstate="print"/>
          <a:srcRect/>
          <a:stretch>
            <a:fillRect/>
          </a:stretch>
        </p:blipFill>
        <p:spPr bwMode="auto">
          <a:xfrm>
            <a:off x="3810000" y="1357544"/>
            <a:ext cx="1524000" cy="2071456"/>
          </a:xfrm>
          <a:prstGeom prst="rect">
            <a:avLst/>
          </a:prstGeom>
          <a:noFill/>
        </p:spPr>
      </p:pic>
      <p:sp>
        <p:nvSpPr>
          <p:cNvPr id="5" name="Rectangle 4"/>
          <p:cNvSpPr/>
          <p:nvPr/>
        </p:nvSpPr>
        <p:spPr>
          <a:xfrm>
            <a:off x="914400" y="4343400"/>
            <a:ext cx="7315200" cy="124649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7500" b="1" cap="none" spc="0"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rPr>
              <a:t>Thank </a:t>
            </a:r>
            <a:r>
              <a:rPr lang="en-US" sz="7500" b="1"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rPr>
              <a:t>you</a:t>
            </a:r>
            <a:endParaRPr lang="en-US" sz="7500" b="1" cap="none" spc="0"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endParaRPr>
          </a:p>
        </p:txBody>
      </p:sp>
      <p:pic>
        <p:nvPicPr>
          <p:cNvPr id="14" name="Picture 8" descr="mobile 032"/>
          <p:cNvPicPr>
            <a:picLocks noChangeAspect="1" noChangeArrowheads="1" noCrop="1"/>
          </p:cNvPicPr>
          <p:nvPr/>
        </p:nvPicPr>
        <p:blipFill>
          <a:blip r:embed="rId4" cstate="print"/>
          <a:srcRect/>
          <a:stretch>
            <a:fillRect/>
          </a:stretch>
        </p:blipFill>
        <p:spPr bwMode="auto">
          <a:xfrm rot="19266774">
            <a:off x="3962138" y="3504262"/>
            <a:ext cx="1257057" cy="928432"/>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ransition spd="med">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par>
                                <p:cTn id="11" presetID="1" presetClass="path" presetSubtype="0" accel="50000" decel="50000" fill="hold" nodeType="withEffect">
                                  <p:stCondLst>
                                    <p:cond delay="0"/>
                                  </p:stCondLst>
                                  <p:childTnLst>
                                    <p:animMotion origin="layout" path="M 0 0  C 0.069 0  0.125 0.07467  0.125 0.16667  C 0.125 0.25867  0.069 0.33333  0 0.33333  C -0.069 0.33333  -0.125 0.25867  -0.125 0.16667  C -0.125 0.07467  -0.069 0  0 0  Z" pathEditMode="relative" ptsTypes="">
                                      <p:cBhvr>
                                        <p:cTn id="12" dur="2000" fill="hold"/>
                                        <p:tgtEl>
                                          <p:spTgt spid="14"/>
                                        </p:tgtEl>
                                        <p:attrNameLst>
                                          <p:attrName>ppt_x</p:attrName>
                                          <p:attrName>ppt_y</p:attrName>
                                        </p:attrNameLst>
                                      </p:cBhvr>
                                    </p:animMotion>
                                  </p:childTnLst>
                                </p:cTn>
                              </p:par>
                            </p:childTnLst>
                          </p:cTn>
                        </p:par>
                        <p:par>
                          <p:cTn id="13" fill="hold">
                            <p:stCondLst>
                              <p:cond delay="2000"/>
                            </p:stCondLst>
                            <p:childTnLst>
                              <p:par>
                                <p:cTn id="14" presetID="26" presetClass="emph" presetSubtype="0" fill="hold" grpId="1" nodeType="afterEffect">
                                  <p:stCondLst>
                                    <p:cond delay="0"/>
                                  </p:stCondLst>
                                  <p:iterate type="lt">
                                    <p:tmPct val="0"/>
                                  </p:iterate>
                                  <p:childTnLst>
                                    <p:animEffect transition="out" filter="fade">
                                      <p:cBhvr>
                                        <p:cTn id="15" dur="500" tmFilter="0, 0; .2, .5; .8, .5; 1, 0"/>
                                        <p:tgtEl>
                                          <p:spTgt spid="5"/>
                                        </p:tgtEl>
                                      </p:cBhvr>
                                    </p:animEffect>
                                    <p:animScale>
                                      <p:cBhvr>
                                        <p:cTn id="16"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1" descr="http://3.bp.blogspot.com/-O9B16-ryvi4/T2_mSVNUW9I/AAAAAAAAB4E/CqQsZ61R_3U/s400/annunciation-mid.jpg"/>
          <p:cNvPicPr>
            <a:picLocks noChangeAspect="1" noChangeArrowheads="1"/>
          </p:cNvPicPr>
          <p:nvPr/>
        </p:nvPicPr>
        <p:blipFill>
          <a:blip r:embed="rId3" cstate="print"/>
          <a:srcRect t="939"/>
          <a:stretch>
            <a:fillRect/>
          </a:stretch>
        </p:blipFill>
        <p:spPr bwMode="auto">
          <a:xfrm>
            <a:off x="2209800" y="1066800"/>
            <a:ext cx="6934200" cy="5791200"/>
          </a:xfrm>
          <a:prstGeom prst="rect">
            <a:avLst/>
          </a:prstGeom>
          <a:noFill/>
          <a:ln w="9525">
            <a:noFill/>
            <a:miter lim="800000"/>
            <a:headEnd/>
            <a:tailEnd/>
          </a:ln>
        </p:spPr>
      </p:pic>
      <p:sp>
        <p:nvSpPr>
          <p:cNvPr id="11267" name="TextBox 8"/>
          <p:cNvSpPr txBox="1">
            <a:spLocks noChangeArrowheads="1"/>
          </p:cNvSpPr>
          <p:nvPr/>
        </p:nvSpPr>
        <p:spPr bwMode="auto">
          <a:xfrm>
            <a:off x="0" y="359658"/>
            <a:ext cx="9144000" cy="630942"/>
          </a:xfrm>
          <a:prstGeom prst="rect">
            <a:avLst/>
          </a:prstGeom>
          <a:noFill/>
          <a:ln w="9525">
            <a:noFill/>
            <a:miter lim="800000"/>
            <a:headEnd/>
            <a:tailEnd/>
          </a:ln>
        </p:spPr>
        <p:txBody>
          <a:bodyPr wrap="square">
            <a:spAutoFit/>
          </a:bodyPr>
          <a:lstStyle/>
          <a:p>
            <a:pPr algn="ctr"/>
            <a:r>
              <a:rPr lang="en-US" altLang="en-US" sz="3500" b="1" dirty="0">
                <a:solidFill>
                  <a:srgbClr val="FF0000"/>
                </a:solidFill>
                <a:latin typeface="Cooper Std Black" pitchFamily="18" charset="0"/>
                <a:cs typeface="Times New Roman" pitchFamily="18" charset="0"/>
              </a:rPr>
              <a:t>THE ANNUNCIATION TO MARY</a:t>
            </a:r>
            <a:endParaRPr lang="en-IN" altLang="en-US" sz="3500" b="1" dirty="0">
              <a:solidFill>
                <a:srgbClr val="FF0000"/>
              </a:solidFill>
              <a:latin typeface="Cooper Std Black" pitchFamily="18" charset="0"/>
              <a:cs typeface="Times New Roman" pitchFamily="18" charset="0"/>
            </a:endParaRPr>
          </a:p>
        </p:txBody>
      </p:sp>
      <p:sp>
        <p:nvSpPr>
          <p:cNvPr id="4" name="Cloud Callout 3"/>
          <p:cNvSpPr/>
          <p:nvPr/>
        </p:nvSpPr>
        <p:spPr>
          <a:xfrm rot="14657236">
            <a:off x="746229" y="2880146"/>
            <a:ext cx="2819808" cy="3612995"/>
          </a:xfrm>
          <a:prstGeom prst="cloudCallout">
            <a:avLst>
              <a:gd name="adj1" fmla="val -13137"/>
              <a:gd name="adj2" fmla="val 113836"/>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US" sz="2000" b="1" dirty="0">
                <a:solidFill>
                  <a:schemeClr val="tx1"/>
                </a:solidFill>
                <a:latin typeface="Arial Narrow" pitchFamily="34" charset="0"/>
                <a:cs typeface="Times New Roman" pitchFamily="18" charset="0"/>
              </a:rPr>
              <a:t> HAIL MARY FULL OF GRACE,  THE LORD IS WITH YOU</a:t>
            </a: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p:cTn id="7" dur="500" fill="hold"/>
                                        <p:tgtEl>
                                          <p:spTgt spid="11267"/>
                                        </p:tgtEl>
                                        <p:attrNameLst>
                                          <p:attrName>ppt_w</p:attrName>
                                        </p:attrNameLst>
                                      </p:cBhvr>
                                      <p:tavLst>
                                        <p:tav tm="0">
                                          <p:val>
                                            <p:fltVal val="0"/>
                                          </p:val>
                                        </p:tav>
                                        <p:tav tm="100000">
                                          <p:val>
                                            <p:strVal val="#ppt_w"/>
                                          </p:val>
                                        </p:tav>
                                      </p:tavLst>
                                    </p:anim>
                                    <p:anim calcmode="lin" valueType="num">
                                      <p:cBhvr>
                                        <p:cTn id="8" dur="500" fill="hold"/>
                                        <p:tgtEl>
                                          <p:spTgt spid="1126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4" descr="http://upload.wikimedia.org/wikipedia/commons/9/9e/Paolo_de_Matteis_-_The_Annunciation.jpg"/>
          <p:cNvPicPr>
            <a:picLocks noChangeAspect="1" noChangeArrowheads="1"/>
          </p:cNvPicPr>
          <p:nvPr/>
        </p:nvPicPr>
        <p:blipFill>
          <a:blip r:embed="rId2" cstate="print"/>
          <a:srcRect l="2778"/>
          <a:stretch>
            <a:fillRect/>
          </a:stretch>
        </p:blipFill>
        <p:spPr bwMode="auto">
          <a:xfrm>
            <a:off x="0" y="0"/>
            <a:ext cx="5334000" cy="6858000"/>
          </a:xfrm>
          <a:prstGeom prst="rect">
            <a:avLst/>
          </a:prstGeom>
          <a:noFill/>
          <a:ln w="9525">
            <a:noFill/>
            <a:miter lim="800000"/>
            <a:headEnd/>
            <a:tailEnd/>
          </a:ln>
        </p:spPr>
      </p:pic>
      <p:sp>
        <p:nvSpPr>
          <p:cNvPr id="4" name="TextBox 3"/>
          <p:cNvSpPr txBox="1"/>
          <p:nvPr/>
        </p:nvSpPr>
        <p:spPr>
          <a:xfrm>
            <a:off x="5486400" y="1472148"/>
            <a:ext cx="3505200" cy="3323987"/>
          </a:xfrm>
          <a:prstGeom prst="rect">
            <a:avLst/>
          </a:prstGeom>
          <a:noFill/>
          <a:ln>
            <a:noFill/>
          </a:ln>
        </p:spPr>
        <p:txBody>
          <a:bodyPr>
            <a:spAutoFit/>
          </a:bodyPr>
          <a:lstStyle/>
          <a:p>
            <a:pPr algn="ctr">
              <a:defRPr/>
            </a:pPr>
            <a:r>
              <a:rPr lang="en-US" sz="3000" b="1" dirty="0">
                <a:latin typeface="Arial Narrow" pitchFamily="34" charset="0"/>
                <a:cs typeface="Times New Roman" pitchFamily="18" charset="0"/>
              </a:rPr>
              <a:t>Don’t’ be afraid, </a:t>
            </a:r>
          </a:p>
          <a:p>
            <a:pPr algn="ctr">
              <a:defRPr/>
            </a:pPr>
            <a:r>
              <a:rPr lang="en-US" sz="3000" b="1" dirty="0">
                <a:latin typeface="Arial Narrow" pitchFamily="34" charset="0"/>
                <a:cs typeface="Times New Roman" pitchFamily="18" charset="0"/>
              </a:rPr>
              <a:t>Mary, for  God has been gracious to you.  You will become pregnant and give birth to a son and you will name him Jesus.</a:t>
            </a: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t1.gstatic.com/images?q=tbn:ANd9GcSry3tRjboAWgcabTozF8fhZLOBR3vVDaaH1h46v0yCci5h4Q6WBw"/>
          <p:cNvPicPr>
            <a:picLocks noChangeAspect="1" noChangeArrowheads="1"/>
          </p:cNvPicPr>
          <p:nvPr/>
        </p:nvPicPr>
        <p:blipFill>
          <a:blip r:embed="rId2" cstate="print"/>
          <a:srcRect/>
          <a:stretch>
            <a:fillRect/>
          </a:stretch>
        </p:blipFill>
        <p:spPr bwMode="auto">
          <a:xfrm>
            <a:off x="0" y="1600200"/>
            <a:ext cx="2743200" cy="3604100"/>
          </a:xfrm>
          <a:prstGeom prst="rect">
            <a:avLst/>
          </a:prstGeom>
          <a:noFill/>
          <a:ln w="9525">
            <a:noFill/>
            <a:miter lim="800000"/>
            <a:headEnd/>
            <a:tailEnd/>
          </a:ln>
        </p:spPr>
      </p:pic>
      <p:pic>
        <p:nvPicPr>
          <p:cNvPr id="13314" name="Picture 2"/>
          <p:cNvPicPr>
            <a:picLocks noChangeAspect="1" noChangeArrowheads="1"/>
          </p:cNvPicPr>
          <p:nvPr/>
        </p:nvPicPr>
        <p:blipFill>
          <a:blip r:embed="rId3" cstate="print"/>
          <a:srcRect/>
          <a:stretch>
            <a:fillRect/>
          </a:stretch>
        </p:blipFill>
        <p:spPr bwMode="auto">
          <a:xfrm>
            <a:off x="4572000" y="3429000"/>
            <a:ext cx="4572000" cy="3429000"/>
          </a:xfrm>
          <a:prstGeom prst="rect">
            <a:avLst/>
          </a:prstGeom>
          <a:noFill/>
          <a:ln w="9525">
            <a:noFill/>
            <a:miter lim="800000"/>
            <a:headEnd/>
            <a:tailEnd/>
          </a:ln>
        </p:spPr>
      </p:pic>
      <p:sp>
        <p:nvSpPr>
          <p:cNvPr id="7" name="Cloud Callout 6"/>
          <p:cNvSpPr/>
          <p:nvPr/>
        </p:nvSpPr>
        <p:spPr>
          <a:xfrm>
            <a:off x="2362201" y="1695450"/>
            <a:ext cx="4495800" cy="4171950"/>
          </a:xfrm>
          <a:prstGeom prst="cloudCallout">
            <a:avLst>
              <a:gd name="adj1" fmla="val 74940"/>
              <a:gd name="adj2" fmla="val 61668"/>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solidFill>
                <a:latin typeface="Arial Narrow" pitchFamily="34" charset="0"/>
                <a:cs typeface="Times New Roman" pitchFamily="18" charset="0"/>
              </a:rPr>
              <a:t>How can this be, since I am a virgin?</a:t>
            </a:r>
          </a:p>
        </p:txBody>
      </p:sp>
      <p:sp>
        <p:nvSpPr>
          <p:cNvPr id="10" name="Folded Corner 9"/>
          <p:cNvSpPr/>
          <p:nvPr/>
        </p:nvSpPr>
        <p:spPr>
          <a:xfrm>
            <a:off x="381000" y="274638"/>
            <a:ext cx="8305800" cy="1706562"/>
          </a:xfrm>
          <a:prstGeom prst="foldedCorner">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500" dirty="0">
                <a:solidFill>
                  <a:schemeClr val="tx1"/>
                </a:solidFill>
                <a:latin typeface="Arial Narrow" pitchFamily="34" charset="0"/>
                <a:cs typeface="Times New Roman" pitchFamily="18" charset="0"/>
              </a:rPr>
              <a:t>The Holy Spirit will come up on you; therefore the child to be born will be holy , he will be called the son of God</a:t>
            </a: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sm5.jpg"/>
          <p:cNvPicPr>
            <a:picLocks noChangeAspect="1" noChangeArrowheads="1"/>
          </p:cNvPicPr>
          <p:nvPr/>
        </p:nvPicPr>
        <p:blipFill>
          <a:blip r:embed="rId2" cstate="print"/>
          <a:srcRect/>
          <a:stretch>
            <a:fillRect/>
          </a:stretch>
        </p:blipFill>
        <p:spPr bwMode="auto">
          <a:xfrm>
            <a:off x="2455801" y="0"/>
            <a:ext cx="4249799" cy="5105400"/>
          </a:xfrm>
          <a:prstGeom prst="rect">
            <a:avLst/>
          </a:prstGeom>
          <a:noFill/>
          <a:ln w="9525">
            <a:noFill/>
            <a:miter lim="800000"/>
            <a:headEnd/>
            <a:tailEnd/>
          </a:ln>
        </p:spPr>
      </p:pic>
      <p:sp>
        <p:nvSpPr>
          <p:cNvPr id="4" name="TextBox 3"/>
          <p:cNvSpPr txBox="1"/>
          <p:nvPr/>
        </p:nvSpPr>
        <p:spPr>
          <a:xfrm>
            <a:off x="457200" y="5064204"/>
            <a:ext cx="8229600" cy="1107996"/>
          </a:xfrm>
          <a:prstGeom prst="rect">
            <a:avLst/>
          </a:prstGeom>
          <a:solidFill>
            <a:schemeClr val="bg2"/>
          </a:solidFill>
          <a:ln>
            <a:solidFill>
              <a:schemeClr val="bg1"/>
            </a:solidFill>
          </a:ln>
        </p:spPr>
        <p:txBody>
          <a:bodyPr wrap="square">
            <a:spAutoFit/>
          </a:bodyPr>
          <a:lstStyle/>
          <a:p>
            <a:pPr algn="ctr">
              <a:lnSpc>
                <a:spcPct val="110000"/>
              </a:lnSpc>
              <a:defRPr/>
            </a:pPr>
            <a:r>
              <a:rPr lang="en-US" sz="3000" b="1" dirty="0">
                <a:latin typeface="Arial Narrow" pitchFamily="34" charset="0"/>
                <a:ea typeface="Arial Unicode MS" panose="020B0604020202020204" pitchFamily="34" charset="-128"/>
                <a:cs typeface="Times New Roman" pitchFamily="18" charset="0"/>
              </a:rPr>
              <a:t>Here I am, the handmaid of the Lord; let it be with me according to your word (Lk.1:38)</a:t>
            </a: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15" descr="http://1.bp.blogspot.com/-usBWzlRHPz8/UVuF1ieKILI/AAAAAAAAKPM/UKw5LN98WzM/s1600/MJ%2B2013%2BKundalini%2Badam-eve-serpent.jpg"/>
          <p:cNvPicPr>
            <a:picLocks noChangeAspect="1" noChangeArrowheads="1"/>
          </p:cNvPicPr>
          <p:nvPr/>
        </p:nvPicPr>
        <p:blipFill>
          <a:blip r:embed="rId3" cstate="print"/>
          <a:srcRect/>
          <a:stretch>
            <a:fillRect/>
          </a:stretch>
        </p:blipFill>
        <p:spPr bwMode="auto">
          <a:xfrm>
            <a:off x="5004542" y="1295400"/>
            <a:ext cx="3225058" cy="3048000"/>
          </a:xfrm>
          <a:prstGeom prst="rect">
            <a:avLst/>
          </a:prstGeom>
          <a:noFill/>
          <a:ln w="9525">
            <a:noFill/>
            <a:miter lim="800000"/>
            <a:headEnd/>
            <a:tailEnd/>
          </a:ln>
        </p:spPr>
      </p:pic>
      <p:sp>
        <p:nvSpPr>
          <p:cNvPr id="10" name="TextBox 10"/>
          <p:cNvSpPr txBox="1">
            <a:spLocks noChangeArrowheads="1"/>
          </p:cNvSpPr>
          <p:nvPr/>
        </p:nvSpPr>
        <p:spPr bwMode="auto">
          <a:xfrm>
            <a:off x="0" y="435858"/>
            <a:ext cx="9144000" cy="630942"/>
          </a:xfrm>
          <a:prstGeom prst="rect">
            <a:avLst/>
          </a:prstGeom>
          <a:noFill/>
          <a:ln>
            <a:noFill/>
          </a:ln>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en-US" sz="3500" b="1" dirty="0">
                <a:solidFill>
                  <a:srgbClr val="FF0000"/>
                </a:solidFill>
                <a:latin typeface="Cooper Std Black" pitchFamily="18" charset="0"/>
                <a:cs typeface="Times New Roman" pitchFamily="18" charset="0"/>
              </a:rPr>
              <a:t>PROPHECIES</a:t>
            </a:r>
            <a:endParaRPr lang="en-IN" altLang="en-US" sz="3500" b="1" dirty="0">
              <a:solidFill>
                <a:srgbClr val="FF0000"/>
              </a:solidFill>
              <a:latin typeface="Cooper Std Black" pitchFamily="18" charset="0"/>
              <a:cs typeface="Times New Roman" pitchFamily="18" charset="0"/>
            </a:endParaRPr>
          </a:p>
        </p:txBody>
      </p:sp>
      <p:sp>
        <p:nvSpPr>
          <p:cNvPr id="15367" name="TextBox 2"/>
          <p:cNvSpPr txBox="1">
            <a:spLocks noChangeArrowheads="1"/>
          </p:cNvSpPr>
          <p:nvPr/>
        </p:nvSpPr>
        <p:spPr bwMode="auto">
          <a:xfrm>
            <a:off x="457200" y="4851737"/>
            <a:ext cx="8229600" cy="1015663"/>
          </a:xfrm>
          <a:prstGeom prst="rect">
            <a:avLst/>
          </a:prstGeom>
          <a:noFill/>
          <a:ln w="9525">
            <a:noFill/>
            <a:miter lim="800000"/>
            <a:headEnd/>
            <a:tailEnd/>
          </a:ln>
        </p:spPr>
        <p:txBody>
          <a:bodyPr wrap="square">
            <a:spAutoFit/>
          </a:bodyPr>
          <a:lstStyle/>
          <a:p>
            <a:pPr algn="just"/>
            <a:r>
              <a:rPr lang="en-US" altLang="en-US" sz="3000" dirty="0">
                <a:latin typeface="Arial Narrow" pitchFamily="34" charset="0"/>
                <a:cs typeface="Times New Roman" pitchFamily="18" charset="0"/>
              </a:rPr>
              <a:t>	I will put </a:t>
            </a:r>
            <a:r>
              <a:rPr lang="en-US" altLang="en-US" sz="3000" dirty="0" err="1">
                <a:latin typeface="Arial Narrow" pitchFamily="34" charset="0"/>
                <a:cs typeface="Times New Roman" pitchFamily="18" charset="0"/>
              </a:rPr>
              <a:t>enemity</a:t>
            </a:r>
            <a:r>
              <a:rPr lang="en-US" altLang="en-US" sz="3000" dirty="0">
                <a:latin typeface="Arial Narrow" pitchFamily="34" charset="0"/>
                <a:cs typeface="Times New Roman" pitchFamily="18" charset="0"/>
              </a:rPr>
              <a:t> between you and the woman and between your offspring and hers.  He will crush your head.</a:t>
            </a:r>
          </a:p>
        </p:txBody>
      </p:sp>
      <p:pic>
        <p:nvPicPr>
          <p:cNvPr id="15368" name="Picture 9" descr="https://encrypted-tbn0.gstatic.com/images?q=tbn:ANd9GcS14XgVRm4B3wtEb0I1niswFKCKo8r4cd9_kbGHQPcHr_KTyeu3"/>
          <p:cNvPicPr>
            <a:picLocks noChangeAspect="1" noChangeArrowheads="1"/>
          </p:cNvPicPr>
          <p:nvPr/>
        </p:nvPicPr>
        <p:blipFill>
          <a:blip r:embed="rId4" cstate="print"/>
          <a:srcRect/>
          <a:stretch>
            <a:fillRect/>
          </a:stretch>
        </p:blipFill>
        <p:spPr bwMode="auto">
          <a:xfrm>
            <a:off x="903406" y="1295400"/>
            <a:ext cx="4125793" cy="3048000"/>
          </a:xfrm>
          <a:prstGeom prst="rect">
            <a:avLst/>
          </a:prstGeom>
          <a:noFill/>
          <a:ln w="9525">
            <a:noFill/>
            <a:miter lim="800000"/>
            <a:headEnd/>
            <a:tailEnd/>
          </a:ln>
        </p:spPr>
      </p:pic>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5367"/>
                                        </p:tgtEl>
                                        <p:attrNameLst>
                                          <p:attrName>style.visibility</p:attrName>
                                        </p:attrNameLst>
                                      </p:cBhvr>
                                      <p:to>
                                        <p:strVal val="visible"/>
                                      </p:to>
                                    </p:set>
                                    <p:anim calcmode="lin" valueType="num">
                                      <p:cBhvr>
                                        <p:cTn id="13" dur="500" fill="hold"/>
                                        <p:tgtEl>
                                          <p:spTgt spid="15367"/>
                                        </p:tgtEl>
                                        <p:attrNameLst>
                                          <p:attrName>ppt_w</p:attrName>
                                        </p:attrNameLst>
                                      </p:cBhvr>
                                      <p:tavLst>
                                        <p:tav tm="0">
                                          <p:val>
                                            <p:fltVal val="0"/>
                                          </p:val>
                                        </p:tav>
                                        <p:tav tm="100000">
                                          <p:val>
                                            <p:strVal val="#ppt_w"/>
                                          </p:val>
                                        </p:tav>
                                      </p:tavLst>
                                    </p:anim>
                                    <p:anim calcmode="lin" valueType="num">
                                      <p:cBhvr>
                                        <p:cTn id="14" dur="500" fill="hold"/>
                                        <p:tgtEl>
                                          <p:spTgt spid="1536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36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19050" y="5385137"/>
            <a:ext cx="9163050" cy="1015663"/>
          </a:xfrm>
          <a:prstGeom prst="rect">
            <a:avLst/>
          </a:prstGeom>
          <a:noFill/>
          <a:ln w="9525">
            <a:noFill/>
            <a:miter lim="800000"/>
            <a:headEnd/>
            <a:tailEnd/>
          </a:ln>
        </p:spPr>
        <p:txBody>
          <a:bodyPr>
            <a:spAutoFit/>
          </a:bodyPr>
          <a:lstStyle/>
          <a:p>
            <a:pPr algn="ctr"/>
            <a:r>
              <a:rPr lang="en-US" altLang="en-US" sz="3000" dirty="0">
                <a:latin typeface="Arial Narrow" pitchFamily="34" charset="0"/>
                <a:cs typeface="Times New Roman" pitchFamily="18" charset="0"/>
              </a:rPr>
              <a:t>“ A star shall come out of Jacob, and a scepter shall rise out of Israel”,  </a:t>
            </a:r>
            <a:endParaRPr lang="en-IN" altLang="en-US" sz="3000" dirty="0">
              <a:latin typeface="Arial Narrow" pitchFamily="34" charset="0"/>
              <a:cs typeface="Times New Roman" pitchFamily="18" charset="0"/>
            </a:endParaRPr>
          </a:p>
        </p:txBody>
      </p:sp>
      <p:sp>
        <p:nvSpPr>
          <p:cNvPr id="9" name="Rectangle 8"/>
          <p:cNvSpPr/>
          <p:nvPr/>
        </p:nvSpPr>
        <p:spPr>
          <a:xfrm>
            <a:off x="66675" y="4780002"/>
            <a:ext cx="9029700" cy="553998"/>
          </a:xfrm>
          <a:prstGeom prst="rect">
            <a:avLst/>
          </a:prstGeom>
          <a:noFill/>
          <a:ln>
            <a:noFill/>
          </a:ln>
        </p:spPr>
        <p:txBody>
          <a:bodyPr>
            <a:spAutoFit/>
          </a:bodyPr>
          <a:lstStyle/>
          <a:p>
            <a:pPr algn="ctr">
              <a:defRPr/>
            </a:pPr>
            <a:r>
              <a:rPr lang="en-US" altLang="en-US" sz="3000" dirty="0">
                <a:latin typeface="Arial Narrow" pitchFamily="34" charset="0"/>
                <a:cs typeface="Times New Roman" pitchFamily="18" charset="0"/>
              </a:rPr>
              <a:t>Prophesy of Balaam, </a:t>
            </a:r>
            <a:endParaRPr lang="en-US" sz="3000" dirty="0">
              <a:latin typeface="Arial Narrow" pitchFamily="34" charset="0"/>
              <a:cs typeface="Times New Roman" pitchFamily="18" charset="0"/>
            </a:endParaRPr>
          </a:p>
        </p:txBody>
      </p:sp>
      <p:pic>
        <p:nvPicPr>
          <p:cNvPr id="16389" name="Picture 16" descr="http://blessendaniel.files.wordpress.com/2010/10/prophet.jpg"/>
          <p:cNvPicPr>
            <a:picLocks noGrp="1" noChangeAspect="1" noChangeArrowheads="1"/>
          </p:cNvPicPr>
          <p:nvPr>
            <p:ph idx="1"/>
          </p:nvPr>
        </p:nvPicPr>
        <p:blipFill>
          <a:blip r:embed="rId2" cstate="print"/>
          <a:srcRect/>
          <a:stretch>
            <a:fillRect/>
          </a:stretch>
        </p:blipFill>
        <p:spPr>
          <a:xfrm>
            <a:off x="1828800" y="0"/>
            <a:ext cx="5486400" cy="3714750"/>
          </a:xfrm>
        </p:spPr>
      </p:pic>
      <p:sp>
        <p:nvSpPr>
          <p:cNvPr id="16390" name="TextBox 6"/>
          <p:cNvSpPr txBox="1">
            <a:spLocks noChangeArrowheads="1"/>
          </p:cNvSpPr>
          <p:nvPr/>
        </p:nvSpPr>
        <p:spPr bwMode="auto">
          <a:xfrm>
            <a:off x="914400" y="4170402"/>
            <a:ext cx="7315200" cy="553998"/>
          </a:xfrm>
          <a:prstGeom prst="rect">
            <a:avLst/>
          </a:prstGeom>
          <a:noFill/>
          <a:ln w="9525">
            <a:noFill/>
            <a:miter lim="800000"/>
            <a:headEnd/>
            <a:tailEnd/>
          </a:ln>
        </p:spPr>
        <p:txBody>
          <a:bodyPr wrap="square">
            <a:spAutoFit/>
          </a:bodyPr>
          <a:lstStyle/>
          <a:p>
            <a:pPr algn="ctr"/>
            <a:r>
              <a:rPr lang="en-US" altLang="en-US" sz="3000" dirty="0">
                <a:latin typeface="Arial Narrow" pitchFamily="34" charset="0"/>
                <a:cs typeface="Times New Roman" pitchFamily="18" charset="0"/>
              </a:rPr>
              <a:t>People of Israel awaited this </a:t>
            </a:r>
            <a:r>
              <a:rPr lang="en-US" altLang="en-US" sz="3000" dirty="0" err="1">
                <a:latin typeface="Arial Narrow" pitchFamily="34" charset="0"/>
                <a:cs typeface="Times New Roman" pitchFamily="18" charset="0"/>
              </a:rPr>
              <a:t>Saviour</a:t>
            </a:r>
            <a:endParaRPr lang="en-US" altLang="en-US" sz="3000" dirty="0">
              <a:latin typeface="Arial Narrow" pitchFamily="34" charset="0"/>
              <a:cs typeface="Times New Roman" pitchFamily="18" charset="0"/>
            </a:endParaRP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 calcmode="lin" valueType="num">
                                      <p:cBhvr>
                                        <p:cTn id="7" dur="500" fill="hold"/>
                                        <p:tgtEl>
                                          <p:spTgt spid="16390"/>
                                        </p:tgtEl>
                                        <p:attrNameLst>
                                          <p:attrName>ppt_w</p:attrName>
                                        </p:attrNameLst>
                                      </p:cBhvr>
                                      <p:tavLst>
                                        <p:tav tm="0">
                                          <p:val>
                                            <p:fltVal val="0"/>
                                          </p:val>
                                        </p:tav>
                                        <p:tav tm="100000">
                                          <p:val>
                                            <p:strVal val="#ppt_w"/>
                                          </p:val>
                                        </p:tav>
                                      </p:tavLst>
                                    </p:anim>
                                    <p:anim calcmode="lin" valueType="num">
                                      <p:cBhvr>
                                        <p:cTn id="8" dur="500" fill="hold"/>
                                        <p:tgtEl>
                                          <p:spTgt spid="1639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6390"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1871</TotalTime>
  <Words>985</Words>
  <Application>Microsoft Office PowerPoint</Application>
  <PresentationFormat>On-screen Show (4:3)</PresentationFormat>
  <Paragraphs>93</Paragraphs>
  <Slides>31</Slides>
  <Notes>7</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Trek</vt:lpstr>
      <vt:lpstr>CATECHETICAL TEXTBOOK SERIES OF THE SYRO - MALABAR CHURCH</vt:lpstr>
      <vt:lpstr>Slide 2</vt:lpstr>
      <vt:lpstr>Slide 3</vt:lpstr>
      <vt:lpstr>Slide 4</vt:lpstr>
      <vt:lpstr>Slide 5</vt:lpstr>
      <vt:lpstr>Slide 6</vt:lpstr>
      <vt:lpstr>Slide 7</vt:lpstr>
      <vt:lpstr>Slide 8</vt:lpstr>
      <vt:lpstr>Slide 9</vt:lpstr>
      <vt:lpstr>Slide 10</vt:lpstr>
      <vt:lpstr>Slide 11</vt:lpstr>
      <vt:lpstr>Slide 12</vt:lpstr>
      <vt:lpstr>NATIVITY</vt:lpstr>
      <vt:lpstr>Slide 14</vt:lpstr>
      <vt:lpstr>Visit of yhe WISE MEN</vt:lpstr>
      <vt:lpstr>Slide 16</vt:lpstr>
      <vt:lpstr>When they saw that the star had stopped, they were overwhelmed with joy.</vt:lpstr>
      <vt:lpstr>Slide 18</vt:lpstr>
      <vt:lpstr>The Year of Christ A.D</vt:lpstr>
      <vt:lpstr>ANNUNCIATION-NATIVITY PERIODS</vt:lpstr>
      <vt:lpstr>Slide 21</vt:lpstr>
      <vt:lpstr>Slide 22</vt:lpstr>
      <vt:lpstr>Slide 23</vt:lpstr>
      <vt:lpstr>Slide 24</vt:lpstr>
      <vt:lpstr>Let us pray</vt:lpstr>
      <vt:lpstr>Read the word of god: </vt:lpstr>
      <vt:lpstr>WORD OF GOD FOR GUIDANCE </vt:lpstr>
      <vt:lpstr>LET US DO:</vt:lpstr>
      <vt:lpstr>MY DECISION</vt:lpstr>
      <vt:lpstr>LET US Find out the answer</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48667</dc:creator>
  <cp:lastModifiedBy>Administrator</cp:lastModifiedBy>
  <cp:revision>271</cp:revision>
  <dcterms:created xsi:type="dcterms:W3CDTF">2011-12-30T05:52:59Z</dcterms:created>
  <dcterms:modified xsi:type="dcterms:W3CDTF">2015-09-28T02:59:10Z</dcterms:modified>
</cp:coreProperties>
</file>